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59" r:id="rId4"/>
    <p:sldId id="260" r:id="rId5"/>
    <p:sldId id="261" r:id="rId6"/>
    <p:sldId id="262" r:id="rId7"/>
    <p:sldId id="263" r:id="rId8"/>
    <p:sldId id="264" r:id="rId9"/>
    <p:sldId id="265" r:id="rId10"/>
    <p:sldId id="266" r:id="rId11"/>
    <p:sldId id="258" r:id="rId12"/>
    <p:sldId id="268" r:id="rId13"/>
    <p:sldId id="269" r:id="rId14"/>
    <p:sldId id="270" r:id="rId15"/>
    <p:sldId id="271" r:id="rId16"/>
    <p:sldId id="272" r:id="rId17"/>
    <p:sldId id="303" r:id="rId18"/>
    <p:sldId id="304" r:id="rId19"/>
    <p:sldId id="30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8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91"/>
    <p:restoredTop sz="96197"/>
  </p:normalViewPr>
  <p:slideViewPr>
    <p:cSldViewPr snapToGrid="0">
      <p:cViewPr varScale="1">
        <p:scale>
          <a:sx n="111" d="100"/>
          <a:sy n="111" d="100"/>
        </p:scale>
        <p:origin x="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E4865C-3579-4255-B441-B68A49B59DB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155FFBB-ACF7-4091-ADD8-96FF8BC86F17}">
      <dgm:prSet/>
      <dgm:spPr/>
      <dgm:t>
        <a:bodyPr/>
        <a:lstStyle/>
        <a:p>
          <a:pPr>
            <a:defRPr cap="all"/>
          </a:pPr>
          <a:r>
            <a:rPr lang="en-US"/>
            <a:t>IO Streams</a:t>
          </a:r>
        </a:p>
      </dgm:t>
    </dgm:pt>
    <dgm:pt modelId="{BCF37811-47F8-49EB-88A3-8E4C4B894888}" type="parTrans" cxnId="{E2D9A995-14B6-4568-B812-9A5DD28C09A5}">
      <dgm:prSet/>
      <dgm:spPr/>
      <dgm:t>
        <a:bodyPr/>
        <a:lstStyle/>
        <a:p>
          <a:endParaRPr lang="en-US"/>
        </a:p>
      </dgm:t>
    </dgm:pt>
    <dgm:pt modelId="{68E1C89B-9B29-4FDC-9A23-0079E5C45E5F}" type="sibTrans" cxnId="{E2D9A995-14B6-4568-B812-9A5DD28C09A5}">
      <dgm:prSet/>
      <dgm:spPr/>
      <dgm:t>
        <a:bodyPr/>
        <a:lstStyle/>
        <a:p>
          <a:endParaRPr lang="en-US"/>
        </a:p>
      </dgm:t>
    </dgm:pt>
    <dgm:pt modelId="{0A118CB1-DE35-4B28-9E9E-8AF366C91BE6}">
      <dgm:prSet/>
      <dgm:spPr/>
      <dgm:t>
        <a:bodyPr/>
        <a:lstStyle/>
        <a:p>
          <a:pPr>
            <a:defRPr cap="all"/>
          </a:pPr>
          <a:r>
            <a:rPr lang="en-US"/>
            <a:t>Scanner</a:t>
          </a:r>
        </a:p>
      </dgm:t>
    </dgm:pt>
    <dgm:pt modelId="{48852DD4-64BC-47AA-85CF-18EC3A8D905C}" type="parTrans" cxnId="{277A717A-AE78-4FCB-84F8-F165B1B1C351}">
      <dgm:prSet/>
      <dgm:spPr/>
      <dgm:t>
        <a:bodyPr/>
        <a:lstStyle/>
        <a:p>
          <a:endParaRPr lang="en-US"/>
        </a:p>
      </dgm:t>
    </dgm:pt>
    <dgm:pt modelId="{0C535F02-8715-4E20-8262-DBF0AF375AE4}" type="sibTrans" cxnId="{277A717A-AE78-4FCB-84F8-F165B1B1C351}">
      <dgm:prSet/>
      <dgm:spPr/>
      <dgm:t>
        <a:bodyPr/>
        <a:lstStyle/>
        <a:p>
          <a:endParaRPr lang="en-US"/>
        </a:p>
      </dgm:t>
    </dgm:pt>
    <dgm:pt modelId="{628A9FB9-FA4B-4B97-8C75-B06E77DC132F}">
      <dgm:prSet/>
      <dgm:spPr/>
      <dgm:t>
        <a:bodyPr/>
        <a:lstStyle/>
        <a:p>
          <a:pPr>
            <a:defRPr cap="all"/>
          </a:pPr>
          <a:r>
            <a:rPr lang="en-US"/>
            <a:t>Live Share Time</a:t>
          </a:r>
        </a:p>
      </dgm:t>
    </dgm:pt>
    <dgm:pt modelId="{775F1035-867F-4035-A69F-02CDFE715DAB}" type="parTrans" cxnId="{486D5890-AD77-4F53-AC98-DCE1F6B8065D}">
      <dgm:prSet/>
      <dgm:spPr/>
      <dgm:t>
        <a:bodyPr/>
        <a:lstStyle/>
        <a:p>
          <a:endParaRPr lang="en-US"/>
        </a:p>
      </dgm:t>
    </dgm:pt>
    <dgm:pt modelId="{DA1A1751-ABB1-4763-BF9F-1B8856C8C9B8}" type="sibTrans" cxnId="{486D5890-AD77-4F53-AC98-DCE1F6B8065D}">
      <dgm:prSet/>
      <dgm:spPr/>
      <dgm:t>
        <a:bodyPr/>
        <a:lstStyle/>
        <a:p>
          <a:endParaRPr lang="en-US"/>
        </a:p>
      </dgm:t>
    </dgm:pt>
    <dgm:pt modelId="{34437FC4-BB5F-4E37-8188-608D1773135D}">
      <dgm:prSet/>
      <dgm:spPr/>
      <dgm:t>
        <a:bodyPr/>
        <a:lstStyle/>
        <a:p>
          <a:pPr>
            <a:defRPr cap="all"/>
          </a:pPr>
          <a:r>
            <a:rPr lang="en-US"/>
            <a:t>Lab</a:t>
          </a:r>
        </a:p>
      </dgm:t>
    </dgm:pt>
    <dgm:pt modelId="{5C43BA97-A105-4F7E-ABCF-477A921960CD}" type="parTrans" cxnId="{95149998-E0E8-4496-8CBE-04749BCD8E2B}">
      <dgm:prSet/>
      <dgm:spPr/>
      <dgm:t>
        <a:bodyPr/>
        <a:lstStyle/>
        <a:p>
          <a:endParaRPr lang="en-US"/>
        </a:p>
      </dgm:t>
    </dgm:pt>
    <dgm:pt modelId="{B7CB6F68-6FDB-4C09-BFD7-3F469A958E98}" type="sibTrans" cxnId="{95149998-E0E8-4496-8CBE-04749BCD8E2B}">
      <dgm:prSet/>
      <dgm:spPr/>
      <dgm:t>
        <a:bodyPr/>
        <a:lstStyle/>
        <a:p>
          <a:endParaRPr lang="en-US"/>
        </a:p>
      </dgm:t>
    </dgm:pt>
    <dgm:pt modelId="{633EE8CE-21E4-4938-B7AD-A0A60260D76F}" type="pres">
      <dgm:prSet presAssocID="{62E4865C-3579-4255-B441-B68A49B59DB6}" presName="root" presStyleCnt="0">
        <dgm:presLayoutVars>
          <dgm:dir/>
          <dgm:resizeHandles val="exact"/>
        </dgm:presLayoutVars>
      </dgm:prSet>
      <dgm:spPr/>
    </dgm:pt>
    <dgm:pt modelId="{45E43BFA-C41B-4E1A-9F36-8E68142BAB87}" type="pres">
      <dgm:prSet presAssocID="{A155FFBB-ACF7-4091-ADD8-96FF8BC86F17}" presName="compNode" presStyleCnt="0"/>
      <dgm:spPr/>
    </dgm:pt>
    <dgm:pt modelId="{B9660E9D-7A56-43AC-9CE8-2B82E528E086}" type="pres">
      <dgm:prSet presAssocID="{A155FFBB-ACF7-4091-ADD8-96FF8BC86F17}" presName="iconBgRect" presStyleLbl="bgShp" presStyleIdx="0" presStyleCnt="4"/>
      <dgm:spPr/>
    </dgm:pt>
    <dgm:pt modelId="{C40F0EE6-8E3C-447A-A1D9-25E62A30DDA8}" type="pres">
      <dgm:prSet presAssocID="{A155FFBB-ACF7-4091-ADD8-96FF8BC86F1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647F476D-8992-432F-8E5D-C41AF63DB671}" type="pres">
      <dgm:prSet presAssocID="{A155FFBB-ACF7-4091-ADD8-96FF8BC86F17}" presName="spaceRect" presStyleCnt="0"/>
      <dgm:spPr/>
    </dgm:pt>
    <dgm:pt modelId="{2F6D5C31-4A23-4ED0-8DCB-562762262B6F}" type="pres">
      <dgm:prSet presAssocID="{A155FFBB-ACF7-4091-ADD8-96FF8BC86F17}" presName="textRect" presStyleLbl="revTx" presStyleIdx="0" presStyleCnt="4">
        <dgm:presLayoutVars>
          <dgm:chMax val="1"/>
          <dgm:chPref val="1"/>
        </dgm:presLayoutVars>
      </dgm:prSet>
      <dgm:spPr/>
    </dgm:pt>
    <dgm:pt modelId="{31C577FB-0D14-492F-B1DE-7BB70F7678A4}" type="pres">
      <dgm:prSet presAssocID="{68E1C89B-9B29-4FDC-9A23-0079E5C45E5F}" presName="sibTrans" presStyleCnt="0"/>
      <dgm:spPr/>
    </dgm:pt>
    <dgm:pt modelId="{C53FB6D2-7E6A-48C3-9CD3-AEE36EF0EF25}" type="pres">
      <dgm:prSet presAssocID="{0A118CB1-DE35-4B28-9E9E-8AF366C91BE6}" presName="compNode" presStyleCnt="0"/>
      <dgm:spPr/>
    </dgm:pt>
    <dgm:pt modelId="{4745A1C6-0085-41E4-BA10-E3D96FC41C86}" type="pres">
      <dgm:prSet presAssocID="{0A118CB1-DE35-4B28-9E9E-8AF366C91BE6}" presName="iconBgRect" presStyleLbl="bgShp" presStyleIdx="1" presStyleCnt="4"/>
      <dgm:spPr/>
    </dgm:pt>
    <dgm:pt modelId="{2F523AA4-7A5B-40FE-A8F5-FF0A150E64CC}" type="pres">
      <dgm:prSet presAssocID="{0A118CB1-DE35-4B28-9E9E-8AF366C91B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nner"/>
        </a:ext>
      </dgm:extLst>
    </dgm:pt>
    <dgm:pt modelId="{F02602A5-FA0F-4B7A-811A-7D73204375BB}" type="pres">
      <dgm:prSet presAssocID="{0A118CB1-DE35-4B28-9E9E-8AF366C91BE6}" presName="spaceRect" presStyleCnt="0"/>
      <dgm:spPr/>
    </dgm:pt>
    <dgm:pt modelId="{2F2BD0D4-0077-44EC-BF9E-7D6C12DC2400}" type="pres">
      <dgm:prSet presAssocID="{0A118CB1-DE35-4B28-9E9E-8AF366C91BE6}" presName="textRect" presStyleLbl="revTx" presStyleIdx="1" presStyleCnt="4">
        <dgm:presLayoutVars>
          <dgm:chMax val="1"/>
          <dgm:chPref val="1"/>
        </dgm:presLayoutVars>
      </dgm:prSet>
      <dgm:spPr/>
    </dgm:pt>
    <dgm:pt modelId="{68A42B56-6CB8-4196-87CE-4091A92BF72A}" type="pres">
      <dgm:prSet presAssocID="{0C535F02-8715-4E20-8262-DBF0AF375AE4}" presName="sibTrans" presStyleCnt="0"/>
      <dgm:spPr/>
    </dgm:pt>
    <dgm:pt modelId="{D879F387-FDDC-4B13-ADE0-0593541C29D6}" type="pres">
      <dgm:prSet presAssocID="{628A9FB9-FA4B-4B97-8C75-B06E77DC132F}" presName="compNode" presStyleCnt="0"/>
      <dgm:spPr/>
    </dgm:pt>
    <dgm:pt modelId="{B96C217B-1087-4277-AC84-3BA03B568480}" type="pres">
      <dgm:prSet presAssocID="{628A9FB9-FA4B-4B97-8C75-B06E77DC132F}" presName="iconBgRect" presStyleLbl="bgShp" presStyleIdx="2" presStyleCnt="4"/>
      <dgm:spPr/>
    </dgm:pt>
    <dgm:pt modelId="{F51AC9FC-BE6E-41C5-BBBA-2D0131292B97}" type="pres">
      <dgm:prSet presAssocID="{628A9FB9-FA4B-4B97-8C75-B06E77DC13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E9DAB63F-7E09-4651-95DF-921304C5C9C6}" type="pres">
      <dgm:prSet presAssocID="{628A9FB9-FA4B-4B97-8C75-B06E77DC132F}" presName="spaceRect" presStyleCnt="0"/>
      <dgm:spPr/>
    </dgm:pt>
    <dgm:pt modelId="{4963147C-A5CD-4FC8-9F28-2898C37E82F6}" type="pres">
      <dgm:prSet presAssocID="{628A9FB9-FA4B-4B97-8C75-B06E77DC132F}" presName="textRect" presStyleLbl="revTx" presStyleIdx="2" presStyleCnt="4">
        <dgm:presLayoutVars>
          <dgm:chMax val="1"/>
          <dgm:chPref val="1"/>
        </dgm:presLayoutVars>
      </dgm:prSet>
      <dgm:spPr/>
    </dgm:pt>
    <dgm:pt modelId="{5F55F1D0-CE8F-4DF4-8D25-5CABF7502989}" type="pres">
      <dgm:prSet presAssocID="{DA1A1751-ABB1-4763-BF9F-1B8856C8C9B8}" presName="sibTrans" presStyleCnt="0"/>
      <dgm:spPr/>
    </dgm:pt>
    <dgm:pt modelId="{D9D66F28-C74F-49D0-A5B6-2CD7C65555BF}" type="pres">
      <dgm:prSet presAssocID="{34437FC4-BB5F-4E37-8188-608D1773135D}" presName="compNode" presStyleCnt="0"/>
      <dgm:spPr/>
    </dgm:pt>
    <dgm:pt modelId="{EB50966E-22CF-46AD-8D9F-149A809D9D8C}" type="pres">
      <dgm:prSet presAssocID="{34437FC4-BB5F-4E37-8188-608D1773135D}" presName="iconBgRect" presStyleLbl="bgShp" presStyleIdx="3" presStyleCnt="4"/>
      <dgm:spPr/>
    </dgm:pt>
    <dgm:pt modelId="{F50A4BD0-684C-4AE0-8EE1-D1B2483631EF}" type="pres">
      <dgm:prSet presAssocID="{34437FC4-BB5F-4E37-8188-608D1773135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aker"/>
        </a:ext>
      </dgm:extLst>
    </dgm:pt>
    <dgm:pt modelId="{F54F204D-5BFF-454C-BC0F-41E54A0D0D32}" type="pres">
      <dgm:prSet presAssocID="{34437FC4-BB5F-4E37-8188-608D1773135D}" presName="spaceRect" presStyleCnt="0"/>
      <dgm:spPr/>
    </dgm:pt>
    <dgm:pt modelId="{77CE9CB8-E01D-4703-8B95-859AB9057DDA}" type="pres">
      <dgm:prSet presAssocID="{34437FC4-BB5F-4E37-8188-608D1773135D}" presName="textRect" presStyleLbl="revTx" presStyleIdx="3" presStyleCnt="4">
        <dgm:presLayoutVars>
          <dgm:chMax val="1"/>
          <dgm:chPref val="1"/>
        </dgm:presLayoutVars>
      </dgm:prSet>
      <dgm:spPr/>
    </dgm:pt>
  </dgm:ptLst>
  <dgm:cxnLst>
    <dgm:cxn modelId="{539E710B-2C0F-41B2-9207-7E15ACFE32EA}" type="presOf" srcId="{628A9FB9-FA4B-4B97-8C75-B06E77DC132F}" destId="{4963147C-A5CD-4FC8-9F28-2898C37E82F6}" srcOrd="0" destOrd="0" presId="urn:microsoft.com/office/officeart/2018/5/layout/IconCircleLabelList"/>
    <dgm:cxn modelId="{37063C0E-100B-4E1F-B9E1-AA8D2EB6B97E}" type="presOf" srcId="{62E4865C-3579-4255-B441-B68A49B59DB6}" destId="{633EE8CE-21E4-4938-B7AD-A0A60260D76F}" srcOrd="0" destOrd="0" presId="urn:microsoft.com/office/officeart/2018/5/layout/IconCircleLabelList"/>
    <dgm:cxn modelId="{EC123836-45C1-40C6-9991-93888AFEE015}" type="presOf" srcId="{A155FFBB-ACF7-4091-ADD8-96FF8BC86F17}" destId="{2F6D5C31-4A23-4ED0-8DCB-562762262B6F}" srcOrd="0" destOrd="0" presId="urn:microsoft.com/office/officeart/2018/5/layout/IconCircleLabelList"/>
    <dgm:cxn modelId="{277A717A-AE78-4FCB-84F8-F165B1B1C351}" srcId="{62E4865C-3579-4255-B441-B68A49B59DB6}" destId="{0A118CB1-DE35-4B28-9E9E-8AF366C91BE6}" srcOrd="1" destOrd="0" parTransId="{48852DD4-64BC-47AA-85CF-18EC3A8D905C}" sibTransId="{0C535F02-8715-4E20-8262-DBF0AF375AE4}"/>
    <dgm:cxn modelId="{486D5890-AD77-4F53-AC98-DCE1F6B8065D}" srcId="{62E4865C-3579-4255-B441-B68A49B59DB6}" destId="{628A9FB9-FA4B-4B97-8C75-B06E77DC132F}" srcOrd="2" destOrd="0" parTransId="{775F1035-867F-4035-A69F-02CDFE715DAB}" sibTransId="{DA1A1751-ABB1-4763-BF9F-1B8856C8C9B8}"/>
    <dgm:cxn modelId="{E2D9A995-14B6-4568-B812-9A5DD28C09A5}" srcId="{62E4865C-3579-4255-B441-B68A49B59DB6}" destId="{A155FFBB-ACF7-4091-ADD8-96FF8BC86F17}" srcOrd="0" destOrd="0" parTransId="{BCF37811-47F8-49EB-88A3-8E4C4B894888}" sibTransId="{68E1C89B-9B29-4FDC-9A23-0079E5C45E5F}"/>
    <dgm:cxn modelId="{95149998-E0E8-4496-8CBE-04749BCD8E2B}" srcId="{62E4865C-3579-4255-B441-B68A49B59DB6}" destId="{34437FC4-BB5F-4E37-8188-608D1773135D}" srcOrd="3" destOrd="0" parTransId="{5C43BA97-A105-4F7E-ABCF-477A921960CD}" sibTransId="{B7CB6F68-6FDB-4C09-BFD7-3F469A958E98}"/>
    <dgm:cxn modelId="{B329C7C0-8865-4071-BD66-054097343916}" type="presOf" srcId="{34437FC4-BB5F-4E37-8188-608D1773135D}" destId="{77CE9CB8-E01D-4703-8B95-859AB9057DDA}" srcOrd="0" destOrd="0" presId="urn:microsoft.com/office/officeart/2018/5/layout/IconCircleLabelList"/>
    <dgm:cxn modelId="{9C8DD2E9-A072-4F70-BB62-2D30A63BADBA}" type="presOf" srcId="{0A118CB1-DE35-4B28-9E9E-8AF366C91BE6}" destId="{2F2BD0D4-0077-44EC-BF9E-7D6C12DC2400}" srcOrd="0" destOrd="0" presId="urn:microsoft.com/office/officeart/2018/5/layout/IconCircleLabelList"/>
    <dgm:cxn modelId="{01433B26-6462-4055-800C-5D65777E0330}" type="presParOf" srcId="{633EE8CE-21E4-4938-B7AD-A0A60260D76F}" destId="{45E43BFA-C41B-4E1A-9F36-8E68142BAB87}" srcOrd="0" destOrd="0" presId="urn:microsoft.com/office/officeart/2018/5/layout/IconCircleLabelList"/>
    <dgm:cxn modelId="{9344E884-7B27-4698-B627-7C1AACC1DD16}" type="presParOf" srcId="{45E43BFA-C41B-4E1A-9F36-8E68142BAB87}" destId="{B9660E9D-7A56-43AC-9CE8-2B82E528E086}" srcOrd="0" destOrd="0" presId="urn:microsoft.com/office/officeart/2018/5/layout/IconCircleLabelList"/>
    <dgm:cxn modelId="{66F6EBFA-1235-4600-9336-585059459D7A}" type="presParOf" srcId="{45E43BFA-C41B-4E1A-9F36-8E68142BAB87}" destId="{C40F0EE6-8E3C-447A-A1D9-25E62A30DDA8}" srcOrd="1" destOrd="0" presId="urn:microsoft.com/office/officeart/2018/5/layout/IconCircleLabelList"/>
    <dgm:cxn modelId="{E42992CA-8A86-48DA-A435-D56ECA2AB2E4}" type="presParOf" srcId="{45E43BFA-C41B-4E1A-9F36-8E68142BAB87}" destId="{647F476D-8992-432F-8E5D-C41AF63DB671}" srcOrd="2" destOrd="0" presId="urn:microsoft.com/office/officeart/2018/5/layout/IconCircleLabelList"/>
    <dgm:cxn modelId="{35791F96-840E-4615-B7A9-3D587F7F02C9}" type="presParOf" srcId="{45E43BFA-C41B-4E1A-9F36-8E68142BAB87}" destId="{2F6D5C31-4A23-4ED0-8DCB-562762262B6F}" srcOrd="3" destOrd="0" presId="urn:microsoft.com/office/officeart/2018/5/layout/IconCircleLabelList"/>
    <dgm:cxn modelId="{94DDD2D6-8EC9-472F-B924-BAF6845EF3B1}" type="presParOf" srcId="{633EE8CE-21E4-4938-B7AD-A0A60260D76F}" destId="{31C577FB-0D14-492F-B1DE-7BB70F7678A4}" srcOrd="1" destOrd="0" presId="urn:microsoft.com/office/officeart/2018/5/layout/IconCircleLabelList"/>
    <dgm:cxn modelId="{4A62425A-73E2-4C08-9141-05F116ED43C9}" type="presParOf" srcId="{633EE8CE-21E4-4938-B7AD-A0A60260D76F}" destId="{C53FB6D2-7E6A-48C3-9CD3-AEE36EF0EF25}" srcOrd="2" destOrd="0" presId="urn:microsoft.com/office/officeart/2018/5/layout/IconCircleLabelList"/>
    <dgm:cxn modelId="{5B6D4460-EC15-413A-9A3A-08A2A504C14F}" type="presParOf" srcId="{C53FB6D2-7E6A-48C3-9CD3-AEE36EF0EF25}" destId="{4745A1C6-0085-41E4-BA10-E3D96FC41C86}" srcOrd="0" destOrd="0" presId="urn:microsoft.com/office/officeart/2018/5/layout/IconCircleLabelList"/>
    <dgm:cxn modelId="{B982B79C-D4D3-4EF1-9290-51EE882A8CE6}" type="presParOf" srcId="{C53FB6D2-7E6A-48C3-9CD3-AEE36EF0EF25}" destId="{2F523AA4-7A5B-40FE-A8F5-FF0A150E64CC}" srcOrd="1" destOrd="0" presId="urn:microsoft.com/office/officeart/2018/5/layout/IconCircleLabelList"/>
    <dgm:cxn modelId="{13D72612-1F16-42A8-A799-8DA18B9E9402}" type="presParOf" srcId="{C53FB6D2-7E6A-48C3-9CD3-AEE36EF0EF25}" destId="{F02602A5-FA0F-4B7A-811A-7D73204375BB}" srcOrd="2" destOrd="0" presId="urn:microsoft.com/office/officeart/2018/5/layout/IconCircleLabelList"/>
    <dgm:cxn modelId="{35E51B27-A929-49E1-87C9-B9F01D4E8578}" type="presParOf" srcId="{C53FB6D2-7E6A-48C3-9CD3-AEE36EF0EF25}" destId="{2F2BD0D4-0077-44EC-BF9E-7D6C12DC2400}" srcOrd="3" destOrd="0" presId="urn:microsoft.com/office/officeart/2018/5/layout/IconCircleLabelList"/>
    <dgm:cxn modelId="{D5F0839F-642C-4193-A199-4135F5C31C84}" type="presParOf" srcId="{633EE8CE-21E4-4938-B7AD-A0A60260D76F}" destId="{68A42B56-6CB8-4196-87CE-4091A92BF72A}" srcOrd="3" destOrd="0" presId="urn:microsoft.com/office/officeart/2018/5/layout/IconCircleLabelList"/>
    <dgm:cxn modelId="{1CB2AFDE-2350-48DA-890C-1985DDBCA1C8}" type="presParOf" srcId="{633EE8CE-21E4-4938-B7AD-A0A60260D76F}" destId="{D879F387-FDDC-4B13-ADE0-0593541C29D6}" srcOrd="4" destOrd="0" presId="urn:microsoft.com/office/officeart/2018/5/layout/IconCircleLabelList"/>
    <dgm:cxn modelId="{EFD93DB5-306F-409F-A271-800D765D8C4D}" type="presParOf" srcId="{D879F387-FDDC-4B13-ADE0-0593541C29D6}" destId="{B96C217B-1087-4277-AC84-3BA03B568480}" srcOrd="0" destOrd="0" presId="urn:microsoft.com/office/officeart/2018/5/layout/IconCircleLabelList"/>
    <dgm:cxn modelId="{D40A9CE5-6A3F-45DC-8768-2672B6ABF030}" type="presParOf" srcId="{D879F387-FDDC-4B13-ADE0-0593541C29D6}" destId="{F51AC9FC-BE6E-41C5-BBBA-2D0131292B97}" srcOrd="1" destOrd="0" presId="urn:microsoft.com/office/officeart/2018/5/layout/IconCircleLabelList"/>
    <dgm:cxn modelId="{36074E3D-08FF-463C-9DC5-D2A11368427A}" type="presParOf" srcId="{D879F387-FDDC-4B13-ADE0-0593541C29D6}" destId="{E9DAB63F-7E09-4651-95DF-921304C5C9C6}" srcOrd="2" destOrd="0" presId="urn:microsoft.com/office/officeart/2018/5/layout/IconCircleLabelList"/>
    <dgm:cxn modelId="{5DF4FB31-6ED3-475E-928B-3A2DC29F230C}" type="presParOf" srcId="{D879F387-FDDC-4B13-ADE0-0593541C29D6}" destId="{4963147C-A5CD-4FC8-9F28-2898C37E82F6}" srcOrd="3" destOrd="0" presId="urn:microsoft.com/office/officeart/2018/5/layout/IconCircleLabelList"/>
    <dgm:cxn modelId="{4452A67C-09CA-40CC-80F8-BDCFE6DBAC7B}" type="presParOf" srcId="{633EE8CE-21E4-4938-B7AD-A0A60260D76F}" destId="{5F55F1D0-CE8F-4DF4-8D25-5CABF7502989}" srcOrd="5" destOrd="0" presId="urn:microsoft.com/office/officeart/2018/5/layout/IconCircleLabelList"/>
    <dgm:cxn modelId="{B8C06D4C-EF18-4E92-846E-4F0FD2FC8EB2}" type="presParOf" srcId="{633EE8CE-21E4-4938-B7AD-A0A60260D76F}" destId="{D9D66F28-C74F-49D0-A5B6-2CD7C65555BF}" srcOrd="6" destOrd="0" presId="urn:microsoft.com/office/officeart/2018/5/layout/IconCircleLabelList"/>
    <dgm:cxn modelId="{76FD4322-CD1E-4E1D-9CDB-76E7471D284C}" type="presParOf" srcId="{D9D66F28-C74F-49D0-A5B6-2CD7C65555BF}" destId="{EB50966E-22CF-46AD-8D9F-149A809D9D8C}" srcOrd="0" destOrd="0" presId="urn:microsoft.com/office/officeart/2018/5/layout/IconCircleLabelList"/>
    <dgm:cxn modelId="{E5012A50-D634-4F80-AD8D-98D378581220}" type="presParOf" srcId="{D9D66F28-C74F-49D0-A5B6-2CD7C65555BF}" destId="{F50A4BD0-684C-4AE0-8EE1-D1B2483631EF}" srcOrd="1" destOrd="0" presId="urn:microsoft.com/office/officeart/2018/5/layout/IconCircleLabelList"/>
    <dgm:cxn modelId="{AC88811B-D2CC-4D0F-A712-6EB044142FC4}" type="presParOf" srcId="{D9D66F28-C74F-49D0-A5B6-2CD7C65555BF}" destId="{F54F204D-5BFF-454C-BC0F-41E54A0D0D32}" srcOrd="2" destOrd="0" presId="urn:microsoft.com/office/officeart/2018/5/layout/IconCircleLabelList"/>
    <dgm:cxn modelId="{5247C778-C73F-4003-BE29-CCC10AE40087}" type="presParOf" srcId="{D9D66F28-C74F-49D0-A5B6-2CD7C65555BF}" destId="{77CE9CB8-E01D-4703-8B95-859AB9057DD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D09B4B-0164-4007-BFED-3D307D86185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71DA14C-7ECC-4F21-BCF7-DF19C8315484}">
      <dgm:prSet/>
      <dgm:spPr/>
      <dgm:t>
        <a:bodyPr/>
        <a:lstStyle/>
        <a:p>
          <a:r>
            <a:rPr lang="en-US"/>
            <a:t>An I/O Stream represents an input source or an output destination.</a:t>
          </a:r>
        </a:p>
      </dgm:t>
    </dgm:pt>
    <dgm:pt modelId="{4B6535B8-E1E7-48BD-9282-DB31C40DC4EC}" type="parTrans" cxnId="{D51C3582-7BB1-4A00-94F4-E57B5C53C5A6}">
      <dgm:prSet/>
      <dgm:spPr/>
      <dgm:t>
        <a:bodyPr/>
        <a:lstStyle/>
        <a:p>
          <a:endParaRPr lang="en-US"/>
        </a:p>
      </dgm:t>
    </dgm:pt>
    <dgm:pt modelId="{111DFC2A-6957-4F35-8F01-EA2BB9D71368}" type="sibTrans" cxnId="{D51C3582-7BB1-4A00-94F4-E57B5C53C5A6}">
      <dgm:prSet/>
      <dgm:spPr/>
      <dgm:t>
        <a:bodyPr/>
        <a:lstStyle/>
        <a:p>
          <a:endParaRPr lang="en-US"/>
        </a:p>
      </dgm:t>
    </dgm:pt>
    <dgm:pt modelId="{EA156AA9-197D-4BAF-B186-FF6B108A7F5C}">
      <dgm:prSet/>
      <dgm:spPr/>
      <dgm:t>
        <a:bodyPr/>
        <a:lstStyle/>
        <a:p>
          <a:r>
            <a:rPr lang="en-US"/>
            <a:t>A stream can represent many different kinds of sources and destinations, including disk files, devices, other programs, and memory arrays.</a:t>
          </a:r>
        </a:p>
      </dgm:t>
    </dgm:pt>
    <dgm:pt modelId="{78133F64-3FBB-4DAF-8B21-CD020685981F}" type="parTrans" cxnId="{1CA961E0-8EB8-4CE9-907B-29BE77DE5140}">
      <dgm:prSet/>
      <dgm:spPr/>
      <dgm:t>
        <a:bodyPr/>
        <a:lstStyle/>
        <a:p>
          <a:endParaRPr lang="en-US"/>
        </a:p>
      </dgm:t>
    </dgm:pt>
    <dgm:pt modelId="{76BB7B71-B27D-4758-B0A3-98DFC35563A0}" type="sibTrans" cxnId="{1CA961E0-8EB8-4CE9-907B-29BE77DE5140}">
      <dgm:prSet/>
      <dgm:spPr/>
      <dgm:t>
        <a:bodyPr/>
        <a:lstStyle/>
        <a:p>
          <a:endParaRPr lang="en-US"/>
        </a:p>
      </dgm:t>
    </dgm:pt>
    <dgm:pt modelId="{AFA8F663-00FF-44D0-9EE7-9C5154815A9F}">
      <dgm:prSet/>
      <dgm:spPr/>
      <dgm:t>
        <a:bodyPr/>
        <a:lstStyle/>
        <a:p>
          <a:r>
            <a:rPr lang="en-US"/>
            <a:t>Streams support many different kinds of data, including simple bytes, primitive data types, localized characters, and objects.</a:t>
          </a:r>
        </a:p>
      </dgm:t>
    </dgm:pt>
    <dgm:pt modelId="{19303D4C-CD3D-4D4B-BF91-8BEF3BB38022}" type="parTrans" cxnId="{F1ADBF45-11A7-4BB4-90F7-66310DB2A309}">
      <dgm:prSet/>
      <dgm:spPr/>
      <dgm:t>
        <a:bodyPr/>
        <a:lstStyle/>
        <a:p>
          <a:endParaRPr lang="en-US"/>
        </a:p>
      </dgm:t>
    </dgm:pt>
    <dgm:pt modelId="{63898EB9-F208-40F0-AC66-6E1891E861A5}" type="sibTrans" cxnId="{F1ADBF45-11A7-4BB4-90F7-66310DB2A309}">
      <dgm:prSet/>
      <dgm:spPr/>
      <dgm:t>
        <a:bodyPr/>
        <a:lstStyle/>
        <a:p>
          <a:endParaRPr lang="en-US"/>
        </a:p>
      </dgm:t>
    </dgm:pt>
    <dgm:pt modelId="{6EE258F4-2318-4266-AE44-DF84BE5655CA}">
      <dgm:prSet/>
      <dgm:spPr/>
      <dgm:t>
        <a:bodyPr/>
        <a:lstStyle/>
        <a:p>
          <a:r>
            <a:rPr lang="en-US"/>
            <a:t>Some streams simply pass on data; others manipulate and transform the data in useful ways.</a:t>
          </a:r>
        </a:p>
      </dgm:t>
    </dgm:pt>
    <dgm:pt modelId="{34AFAB00-D0F4-4062-9DCA-0A474780E7E6}" type="parTrans" cxnId="{D443FD5D-08EF-4132-9160-54E07785F20A}">
      <dgm:prSet/>
      <dgm:spPr/>
      <dgm:t>
        <a:bodyPr/>
        <a:lstStyle/>
        <a:p>
          <a:endParaRPr lang="en-US"/>
        </a:p>
      </dgm:t>
    </dgm:pt>
    <dgm:pt modelId="{103096FE-B261-48FF-9456-DBA6B6B3EEB3}" type="sibTrans" cxnId="{D443FD5D-08EF-4132-9160-54E07785F20A}">
      <dgm:prSet/>
      <dgm:spPr/>
      <dgm:t>
        <a:bodyPr/>
        <a:lstStyle/>
        <a:p>
          <a:endParaRPr lang="en-US"/>
        </a:p>
      </dgm:t>
    </dgm:pt>
    <dgm:pt modelId="{04E86B85-0B20-E04F-9EC7-B627173C0392}" type="pres">
      <dgm:prSet presAssocID="{C0D09B4B-0164-4007-BFED-3D307D861855}" presName="vert0" presStyleCnt="0">
        <dgm:presLayoutVars>
          <dgm:dir/>
          <dgm:animOne val="branch"/>
          <dgm:animLvl val="lvl"/>
        </dgm:presLayoutVars>
      </dgm:prSet>
      <dgm:spPr/>
    </dgm:pt>
    <dgm:pt modelId="{786BD668-924B-A347-990D-6F91EE7A107B}" type="pres">
      <dgm:prSet presAssocID="{A71DA14C-7ECC-4F21-BCF7-DF19C8315484}" presName="thickLine" presStyleLbl="alignNode1" presStyleIdx="0" presStyleCnt="4"/>
      <dgm:spPr/>
    </dgm:pt>
    <dgm:pt modelId="{60841E36-264D-D648-A2E5-1682BD74856D}" type="pres">
      <dgm:prSet presAssocID="{A71DA14C-7ECC-4F21-BCF7-DF19C8315484}" presName="horz1" presStyleCnt="0"/>
      <dgm:spPr/>
    </dgm:pt>
    <dgm:pt modelId="{E1A11E0F-5458-9D41-A72B-7740C0441AC2}" type="pres">
      <dgm:prSet presAssocID="{A71DA14C-7ECC-4F21-BCF7-DF19C8315484}" presName="tx1" presStyleLbl="revTx" presStyleIdx="0" presStyleCnt="4"/>
      <dgm:spPr/>
    </dgm:pt>
    <dgm:pt modelId="{27A81270-4E11-8847-B508-B22C796D4F93}" type="pres">
      <dgm:prSet presAssocID="{A71DA14C-7ECC-4F21-BCF7-DF19C8315484}" presName="vert1" presStyleCnt="0"/>
      <dgm:spPr/>
    </dgm:pt>
    <dgm:pt modelId="{7C1FEED4-E2B5-8342-82D4-3B2A56004DAF}" type="pres">
      <dgm:prSet presAssocID="{EA156AA9-197D-4BAF-B186-FF6B108A7F5C}" presName="thickLine" presStyleLbl="alignNode1" presStyleIdx="1" presStyleCnt="4"/>
      <dgm:spPr/>
    </dgm:pt>
    <dgm:pt modelId="{E1738EF7-8C36-9948-A29C-082C6491F713}" type="pres">
      <dgm:prSet presAssocID="{EA156AA9-197D-4BAF-B186-FF6B108A7F5C}" presName="horz1" presStyleCnt="0"/>
      <dgm:spPr/>
    </dgm:pt>
    <dgm:pt modelId="{C8AFCF38-7D09-3745-974B-E29392ACDD3F}" type="pres">
      <dgm:prSet presAssocID="{EA156AA9-197D-4BAF-B186-FF6B108A7F5C}" presName="tx1" presStyleLbl="revTx" presStyleIdx="1" presStyleCnt="4"/>
      <dgm:spPr/>
    </dgm:pt>
    <dgm:pt modelId="{9F387F70-DD8B-244B-8117-40BF23DF39BB}" type="pres">
      <dgm:prSet presAssocID="{EA156AA9-197D-4BAF-B186-FF6B108A7F5C}" presName="vert1" presStyleCnt="0"/>
      <dgm:spPr/>
    </dgm:pt>
    <dgm:pt modelId="{C4C8E749-D45C-294D-84BE-15D9E7EEE9CC}" type="pres">
      <dgm:prSet presAssocID="{AFA8F663-00FF-44D0-9EE7-9C5154815A9F}" presName="thickLine" presStyleLbl="alignNode1" presStyleIdx="2" presStyleCnt="4"/>
      <dgm:spPr/>
    </dgm:pt>
    <dgm:pt modelId="{A353D04E-9CC8-8145-9C1C-67008CAD5579}" type="pres">
      <dgm:prSet presAssocID="{AFA8F663-00FF-44D0-9EE7-9C5154815A9F}" presName="horz1" presStyleCnt="0"/>
      <dgm:spPr/>
    </dgm:pt>
    <dgm:pt modelId="{E1B6923A-1215-0345-8081-4F19DE3949E8}" type="pres">
      <dgm:prSet presAssocID="{AFA8F663-00FF-44D0-9EE7-9C5154815A9F}" presName="tx1" presStyleLbl="revTx" presStyleIdx="2" presStyleCnt="4"/>
      <dgm:spPr/>
    </dgm:pt>
    <dgm:pt modelId="{C260C49D-C3A5-B04D-88E7-0BD6F48E0891}" type="pres">
      <dgm:prSet presAssocID="{AFA8F663-00FF-44D0-9EE7-9C5154815A9F}" presName="vert1" presStyleCnt="0"/>
      <dgm:spPr/>
    </dgm:pt>
    <dgm:pt modelId="{4AC9EDFF-0498-1544-8243-262C9D57D68D}" type="pres">
      <dgm:prSet presAssocID="{6EE258F4-2318-4266-AE44-DF84BE5655CA}" presName="thickLine" presStyleLbl="alignNode1" presStyleIdx="3" presStyleCnt="4"/>
      <dgm:spPr/>
    </dgm:pt>
    <dgm:pt modelId="{83684741-A29E-6A45-B5DD-6F1EB2804A63}" type="pres">
      <dgm:prSet presAssocID="{6EE258F4-2318-4266-AE44-DF84BE5655CA}" presName="horz1" presStyleCnt="0"/>
      <dgm:spPr/>
    </dgm:pt>
    <dgm:pt modelId="{E91A6981-13F8-864B-81FA-B8B2328E5958}" type="pres">
      <dgm:prSet presAssocID="{6EE258F4-2318-4266-AE44-DF84BE5655CA}" presName="tx1" presStyleLbl="revTx" presStyleIdx="3" presStyleCnt="4"/>
      <dgm:spPr/>
    </dgm:pt>
    <dgm:pt modelId="{0AA633F8-43AA-724E-937A-D1DB9A92BD07}" type="pres">
      <dgm:prSet presAssocID="{6EE258F4-2318-4266-AE44-DF84BE5655CA}" presName="vert1" presStyleCnt="0"/>
      <dgm:spPr/>
    </dgm:pt>
  </dgm:ptLst>
  <dgm:cxnLst>
    <dgm:cxn modelId="{730DF216-AD59-3B4A-ADE6-C0D1E0A3B30D}" type="presOf" srcId="{C0D09B4B-0164-4007-BFED-3D307D861855}" destId="{04E86B85-0B20-E04F-9EC7-B627173C0392}" srcOrd="0" destOrd="0" presId="urn:microsoft.com/office/officeart/2008/layout/LinedList"/>
    <dgm:cxn modelId="{AF67B826-C03C-E844-82B8-3DA9B4FFBD8E}" type="presOf" srcId="{6EE258F4-2318-4266-AE44-DF84BE5655CA}" destId="{E91A6981-13F8-864B-81FA-B8B2328E5958}" srcOrd="0" destOrd="0" presId="urn:microsoft.com/office/officeart/2008/layout/LinedList"/>
    <dgm:cxn modelId="{F1ADBF45-11A7-4BB4-90F7-66310DB2A309}" srcId="{C0D09B4B-0164-4007-BFED-3D307D861855}" destId="{AFA8F663-00FF-44D0-9EE7-9C5154815A9F}" srcOrd="2" destOrd="0" parTransId="{19303D4C-CD3D-4D4B-BF91-8BEF3BB38022}" sibTransId="{63898EB9-F208-40F0-AC66-6E1891E861A5}"/>
    <dgm:cxn modelId="{D443FD5D-08EF-4132-9160-54E07785F20A}" srcId="{C0D09B4B-0164-4007-BFED-3D307D861855}" destId="{6EE258F4-2318-4266-AE44-DF84BE5655CA}" srcOrd="3" destOrd="0" parTransId="{34AFAB00-D0F4-4062-9DCA-0A474780E7E6}" sibTransId="{103096FE-B261-48FF-9456-DBA6B6B3EEB3}"/>
    <dgm:cxn modelId="{DF50B975-ADC0-214A-AB7B-C2EA74063817}" type="presOf" srcId="{EA156AA9-197D-4BAF-B186-FF6B108A7F5C}" destId="{C8AFCF38-7D09-3745-974B-E29392ACDD3F}" srcOrd="0" destOrd="0" presId="urn:microsoft.com/office/officeart/2008/layout/LinedList"/>
    <dgm:cxn modelId="{D51C3582-7BB1-4A00-94F4-E57B5C53C5A6}" srcId="{C0D09B4B-0164-4007-BFED-3D307D861855}" destId="{A71DA14C-7ECC-4F21-BCF7-DF19C8315484}" srcOrd="0" destOrd="0" parTransId="{4B6535B8-E1E7-48BD-9282-DB31C40DC4EC}" sibTransId="{111DFC2A-6957-4F35-8F01-EA2BB9D71368}"/>
    <dgm:cxn modelId="{BE4BE0A3-062C-AD4E-AAA2-3CB0154EA704}" type="presOf" srcId="{A71DA14C-7ECC-4F21-BCF7-DF19C8315484}" destId="{E1A11E0F-5458-9D41-A72B-7740C0441AC2}" srcOrd="0" destOrd="0" presId="urn:microsoft.com/office/officeart/2008/layout/LinedList"/>
    <dgm:cxn modelId="{AA6492CB-AC2D-AA4E-8566-B025DB29E999}" type="presOf" srcId="{AFA8F663-00FF-44D0-9EE7-9C5154815A9F}" destId="{E1B6923A-1215-0345-8081-4F19DE3949E8}" srcOrd="0" destOrd="0" presId="urn:microsoft.com/office/officeart/2008/layout/LinedList"/>
    <dgm:cxn modelId="{1CA961E0-8EB8-4CE9-907B-29BE77DE5140}" srcId="{C0D09B4B-0164-4007-BFED-3D307D861855}" destId="{EA156AA9-197D-4BAF-B186-FF6B108A7F5C}" srcOrd="1" destOrd="0" parTransId="{78133F64-3FBB-4DAF-8B21-CD020685981F}" sibTransId="{76BB7B71-B27D-4758-B0A3-98DFC35563A0}"/>
    <dgm:cxn modelId="{B039C27B-505E-034D-A591-B3C253F0EB2F}" type="presParOf" srcId="{04E86B85-0B20-E04F-9EC7-B627173C0392}" destId="{786BD668-924B-A347-990D-6F91EE7A107B}" srcOrd="0" destOrd="0" presId="urn:microsoft.com/office/officeart/2008/layout/LinedList"/>
    <dgm:cxn modelId="{6F49024E-0699-3C4C-9DC0-9AC68CFE2A95}" type="presParOf" srcId="{04E86B85-0B20-E04F-9EC7-B627173C0392}" destId="{60841E36-264D-D648-A2E5-1682BD74856D}" srcOrd="1" destOrd="0" presId="urn:microsoft.com/office/officeart/2008/layout/LinedList"/>
    <dgm:cxn modelId="{9723AC9C-FA94-9948-919A-1AE010F9AA20}" type="presParOf" srcId="{60841E36-264D-D648-A2E5-1682BD74856D}" destId="{E1A11E0F-5458-9D41-A72B-7740C0441AC2}" srcOrd="0" destOrd="0" presId="urn:microsoft.com/office/officeart/2008/layout/LinedList"/>
    <dgm:cxn modelId="{AE54ABF5-9839-7C48-AE2F-9C21A7E6F2C6}" type="presParOf" srcId="{60841E36-264D-D648-A2E5-1682BD74856D}" destId="{27A81270-4E11-8847-B508-B22C796D4F93}" srcOrd="1" destOrd="0" presId="urn:microsoft.com/office/officeart/2008/layout/LinedList"/>
    <dgm:cxn modelId="{86D59BD0-172C-FA49-AD65-08DA1FBC125B}" type="presParOf" srcId="{04E86B85-0B20-E04F-9EC7-B627173C0392}" destId="{7C1FEED4-E2B5-8342-82D4-3B2A56004DAF}" srcOrd="2" destOrd="0" presId="urn:microsoft.com/office/officeart/2008/layout/LinedList"/>
    <dgm:cxn modelId="{B1074DA2-4ABB-C54F-9AD0-780C9DD86EA5}" type="presParOf" srcId="{04E86B85-0B20-E04F-9EC7-B627173C0392}" destId="{E1738EF7-8C36-9948-A29C-082C6491F713}" srcOrd="3" destOrd="0" presId="urn:microsoft.com/office/officeart/2008/layout/LinedList"/>
    <dgm:cxn modelId="{B4DC6FE3-ABB9-5341-B08A-457BE32D7C0B}" type="presParOf" srcId="{E1738EF7-8C36-9948-A29C-082C6491F713}" destId="{C8AFCF38-7D09-3745-974B-E29392ACDD3F}" srcOrd="0" destOrd="0" presId="urn:microsoft.com/office/officeart/2008/layout/LinedList"/>
    <dgm:cxn modelId="{E38E47C9-6111-6249-BF3E-33EC8853E13C}" type="presParOf" srcId="{E1738EF7-8C36-9948-A29C-082C6491F713}" destId="{9F387F70-DD8B-244B-8117-40BF23DF39BB}" srcOrd="1" destOrd="0" presId="urn:microsoft.com/office/officeart/2008/layout/LinedList"/>
    <dgm:cxn modelId="{7148CE9B-D74F-CF41-85B9-6ECCC90697B6}" type="presParOf" srcId="{04E86B85-0B20-E04F-9EC7-B627173C0392}" destId="{C4C8E749-D45C-294D-84BE-15D9E7EEE9CC}" srcOrd="4" destOrd="0" presId="urn:microsoft.com/office/officeart/2008/layout/LinedList"/>
    <dgm:cxn modelId="{FB84C2CC-5403-CB44-85C1-404B347C5F3B}" type="presParOf" srcId="{04E86B85-0B20-E04F-9EC7-B627173C0392}" destId="{A353D04E-9CC8-8145-9C1C-67008CAD5579}" srcOrd="5" destOrd="0" presId="urn:microsoft.com/office/officeart/2008/layout/LinedList"/>
    <dgm:cxn modelId="{62FE88BD-5C47-8B4F-851F-CFDC6C8DEE3D}" type="presParOf" srcId="{A353D04E-9CC8-8145-9C1C-67008CAD5579}" destId="{E1B6923A-1215-0345-8081-4F19DE3949E8}" srcOrd="0" destOrd="0" presId="urn:microsoft.com/office/officeart/2008/layout/LinedList"/>
    <dgm:cxn modelId="{BBDD153B-0372-A54F-B6B5-CF915D17FC27}" type="presParOf" srcId="{A353D04E-9CC8-8145-9C1C-67008CAD5579}" destId="{C260C49D-C3A5-B04D-88E7-0BD6F48E0891}" srcOrd="1" destOrd="0" presId="urn:microsoft.com/office/officeart/2008/layout/LinedList"/>
    <dgm:cxn modelId="{3188AC23-6743-784B-9D74-039814F1FBB0}" type="presParOf" srcId="{04E86B85-0B20-E04F-9EC7-B627173C0392}" destId="{4AC9EDFF-0498-1544-8243-262C9D57D68D}" srcOrd="6" destOrd="0" presId="urn:microsoft.com/office/officeart/2008/layout/LinedList"/>
    <dgm:cxn modelId="{748DA6C8-AE99-5E42-8DE6-5985D3594AFE}" type="presParOf" srcId="{04E86B85-0B20-E04F-9EC7-B627173C0392}" destId="{83684741-A29E-6A45-B5DD-6F1EB2804A63}" srcOrd="7" destOrd="0" presId="urn:microsoft.com/office/officeart/2008/layout/LinedList"/>
    <dgm:cxn modelId="{38621B25-F2EB-E946-99AA-6F2527C256D0}" type="presParOf" srcId="{83684741-A29E-6A45-B5DD-6F1EB2804A63}" destId="{E91A6981-13F8-864B-81FA-B8B2328E5958}" srcOrd="0" destOrd="0" presId="urn:microsoft.com/office/officeart/2008/layout/LinedList"/>
    <dgm:cxn modelId="{42ECD023-6D61-E742-9143-891BCD9E5F3D}" type="presParOf" srcId="{83684741-A29E-6A45-B5DD-6F1EB2804A63}" destId="{0AA633F8-43AA-724E-937A-D1DB9A92BD0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05937D-FB8D-4E16-9925-9DC9E6D811D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0EDF389-C1D7-44C7-9FB4-261C6D59D5AC}">
      <dgm:prSet/>
      <dgm:spPr/>
      <dgm:t>
        <a:bodyPr/>
        <a:lstStyle/>
        <a:p>
          <a:r>
            <a:rPr lang="en-US"/>
            <a:t>Programs use byte streams to perform input and output of 8-bit bytes. All byte stream classes are descended from InputStream and OutputStream.</a:t>
          </a:r>
        </a:p>
      </dgm:t>
    </dgm:pt>
    <dgm:pt modelId="{CA938E84-9D01-4AB3-B64C-49722EA16281}" type="parTrans" cxnId="{6448C400-8887-4D54-86AE-B4495CF93A67}">
      <dgm:prSet/>
      <dgm:spPr/>
      <dgm:t>
        <a:bodyPr/>
        <a:lstStyle/>
        <a:p>
          <a:endParaRPr lang="en-US"/>
        </a:p>
      </dgm:t>
    </dgm:pt>
    <dgm:pt modelId="{736BC2B7-62A5-4730-96B9-1780D8F08DB7}" type="sibTrans" cxnId="{6448C400-8887-4D54-86AE-B4495CF93A67}">
      <dgm:prSet/>
      <dgm:spPr/>
      <dgm:t>
        <a:bodyPr/>
        <a:lstStyle/>
        <a:p>
          <a:endParaRPr lang="en-US"/>
        </a:p>
      </dgm:t>
    </dgm:pt>
    <dgm:pt modelId="{98569BAC-DA9C-4C38-8642-6CB8BE7AB607}">
      <dgm:prSet/>
      <dgm:spPr/>
      <dgm:t>
        <a:bodyPr/>
        <a:lstStyle/>
        <a:p>
          <a:r>
            <a:rPr lang="en-US"/>
            <a:t>There are many byte stream classes. To demonstrate how byte streams work, we'll focus on the file I/O byte streams, FileInputStream and FileOutputStream. </a:t>
          </a:r>
        </a:p>
      </dgm:t>
    </dgm:pt>
    <dgm:pt modelId="{079FB5D3-4455-4F20-8EF3-526D7C200802}" type="parTrans" cxnId="{74160ABF-389A-4E29-BC6C-429AA6534A37}">
      <dgm:prSet/>
      <dgm:spPr/>
      <dgm:t>
        <a:bodyPr/>
        <a:lstStyle/>
        <a:p>
          <a:endParaRPr lang="en-US"/>
        </a:p>
      </dgm:t>
    </dgm:pt>
    <dgm:pt modelId="{08BC54EE-AF47-4062-A585-289E82BFD46B}" type="sibTrans" cxnId="{74160ABF-389A-4E29-BC6C-429AA6534A37}">
      <dgm:prSet/>
      <dgm:spPr/>
      <dgm:t>
        <a:bodyPr/>
        <a:lstStyle/>
        <a:p>
          <a:endParaRPr lang="en-US"/>
        </a:p>
      </dgm:t>
    </dgm:pt>
    <dgm:pt modelId="{180774BD-DB9E-4D97-91D0-3731527C1806}">
      <dgm:prSet/>
      <dgm:spPr/>
      <dgm:t>
        <a:bodyPr/>
        <a:lstStyle/>
        <a:p>
          <a:r>
            <a:rPr lang="en-US"/>
            <a:t>Other kinds of byte streams are used in much the same way; they differ mainly in the way they are constructed.</a:t>
          </a:r>
        </a:p>
      </dgm:t>
    </dgm:pt>
    <dgm:pt modelId="{440636FD-E40E-495A-B418-A1C6B895A290}" type="parTrans" cxnId="{F6B0D879-806E-4816-911D-22722CFFEFBE}">
      <dgm:prSet/>
      <dgm:spPr/>
      <dgm:t>
        <a:bodyPr/>
        <a:lstStyle/>
        <a:p>
          <a:endParaRPr lang="en-US"/>
        </a:p>
      </dgm:t>
    </dgm:pt>
    <dgm:pt modelId="{E271E2EF-FB18-4AF4-8C60-520C2A1D2DA7}" type="sibTrans" cxnId="{F6B0D879-806E-4816-911D-22722CFFEFBE}">
      <dgm:prSet/>
      <dgm:spPr/>
      <dgm:t>
        <a:bodyPr/>
        <a:lstStyle/>
        <a:p>
          <a:endParaRPr lang="en-US"/>
        </a:p>
      </dgm:t>
    </dgm:pt>
    <dgm:pt modelId="{7EA4A013-CC19-B943-ACAE-5AA1D2515521}" type="pres">
      <dgm:prSet presAssocID="{8D05937D-FB8D-4E16-9925-9DC9E6D811D3}" presName="vert0" presStyleCnt="0">
        <dgm:presLayoutVars>
          <dgm:dir/>
          <dgm:animOne val="branch"/>
          <dgm:animLvl val="lvl"/>
        </dgm:presLayoutVars>
      </dgm:prSet>
      <dgm:spPr/>
    </dgm:pt>
    <dgm:pt modelId="{D51FF7A0-97BF-BE43-B3DC-1B30E59FD5E9}" type="pres">
      <dgm:prSet presAssocID="{30EDF389-C1D7-44C7-9FB4-261C6D59D5AC}" presName="thickLine" presStyleLbl="alignNode1" presStyleIdx="0" presStyleCnt="3"/>
      <dgm:spPr/>
    </dgm:pt>
    <dgm:pt modelId="{BE76B30D-D3B9-514B-AD69-C651A0EAB974}" type="pres">
      <dgm:prSet presAssocID="{30EDF389-C1D7-44C7-9FB4-261C6D59D5AC}" presName="horz1" presStyleCnt="0"/>
      <dgm:spPr/>
    </dgm:pt>
    <dgm:pt modelId="{35BC83E8-D142-5642-A5B5-38AA7E1D6BB6}" type="pres">
      <dgm:prSet presAssocID="{30EDF389-C1D7-44C7-9FB4-261C6D59D5AC}" presName="tx1" presStyleLbl="revTx" presStyleIdx="0" presStyleCnt="3"/>
      <dgm:spPr/>
    </dgm:pt>
    <dgm:pt modelId="{4F6A258A-5FFB-B94D-9A60-E3CB8A6B88B0}" type="pres">
      <dgm:prSet presAssocID="{30EDF389-C1D7-44C7-9FB4-261C6D59D5AC}" presName="vert1" presStyleCnt="0"/>
      <dgm:spPr/>
    </dgm:pt>
    <dgm:pt modelId="{644AC209-D1DD-2145-92B3-FBA0F1DEDA2C}" type="pres">
      <dgm:prSet presAssocID="{98569BAC-DA9C-4C38-8642-6CB8BE7AB607}" presName="thickLine" presStyleLbl="alignNode1" presStyleIdx="1" presStyleCnt="3"/>
      <dgm:spPr/>
    </dgm:pt>
    <dgm:pt modelId="{BA542ED5-550F-5D48-8155-A49D365FCFC2}" type="pres">
      <dgm:prSet presAssocID="{98569BAC-DA9C-4C38-8642-6CB8BE7AB607}" presName="horz1" presStyleCnt="0"/>
      <dgm:spPr/>
    </dgm:pt>
    <dgm:pt modelId="{136FD2EA-926A-E243-A247-DFAB796F16E5}" type="pres">
      <dgm:prSet presAssocID="{98569BAC-DA9C-4C38-8642-6CB8BE7AB607}" presName="tx1" presStyleLbl="revTx" presStyleIdx="1" presStyleCnt="3"/>
      <dgm:spPr/>
    </dgm:pt>
    <dgm:pt modelId="{0DD46779-0109-E444-BE6C-8A2DD83DA3CF}" type="pres">
      <dgm:prSet presAssocID="{98569BAC-DA9C-4C38-8642-6CB8BE7AB607}" presName="vert1" presStyleCnt="0"/>
      <dgm:spPr/>
    </dgm:pt>
    <dgm:pt modelId="{CFCFAFD8-7E13-7A47-AE58-4CC030D0CB59}" type="pres">
      <dgm:prSet presAssocID="{180774BD-DB9E-4D97-91D0-3731527C1806}" presName="thickLine" presStyleLbl="alignNode1" presStyleIdx="2" presStyleCnt="3"/>
      <dgm:spPr/>
    </dgm:pt>
    <dgm:pt modelId="{D9F2BD0B-CB46-3F40-8FBE-9ADAB1BB4A67}" type="pres">
      <dgm:prSet presAssocID="{180774BD-DB9E-4D97-91D0-3731527C1806}" presName="horz1" presStyleCnt="0"/>
      <dgm:spPr/>
    </dgm:pt>
    <dgm:pt modelId="{C08F8DE6-798E-CA4D-9B53-B4DB0DA86C96}" type="pres">
      <dgm:prSet presAssocID="{180774BD-DB9E-4D97-91D0-3731527C1806}" presName="tx1" presStyleLbl="revTx" presStyleIdx="2" presStyleCnt="3"/>
      <dgm:spPr/>
    </dgm:pt>
    <dgm:pt modelId="{1B400097-9B8B-FE4F-A4EE-65593B086E07}" type="pres">
      <dgm:prSet presAssocID="{180774BD-DB9E-4D97-91D0-3731527C1806}" presName="vert1" presStyleCnt="0"/>
      <dgm:spPr/>
    </dgm:pt>
  </dgm:ptLst>
  <dgm:cxnLst>
    <dgm:cxn modelId="{6448C400-8887-4D54-86AE-B4495CF93A67}" srcId="{8D05937D-FB8D-4E16-9925-9DC9E6D811D3}" destId="{30EDF389-C1D7-44C7-9FB4-261C6D59D5AC}" srcOrd="0" destOrd="0" parTransId="{CA938E84-9D01-4AB3-B64C-49722EA16281}" sibTransId="{736BC2B7-62A5-4730-96B9-1780D8F08DB7}"/>
    <dgm:cxn modelId="{642ED258-17CD-2143-8E48-0CCECFDFCE92}" type="presOf" srcId="{30EDF389-C1D7-44C7-9FB4-261C6D59D5AC}" destId="{35BC83E8-D142-5642-A5B5-38AA7E1D6BB6}" srcOrd="0" destOrd="0" presId="urn:microsoft.com/office/officeart/2008/layout/LinedList"/>
    <dgm:cxn modelId="{A1DEC669-D67D-E544-9A7D-52FA8EBC9835}" type="presOf" srcId="{8D05937D-FB8D-4E16-9925-9DC9E6D811D3}" destId="{7EA4A013-CC19-B943-ACAE-5AA1D2515521}" srcOrd="0" destOrd="0" presId="urn:microsoft.com/office/officeart/2008/layout/LinedList"/>
    <dgm:cxn modelId="{F6B0D879-806E-4816-911D-22722CFFEFBE}" srcId="{8D05937D-FB8D-4E16-9925-9DC9E6D811D3}" destId="{180774BD-DB9E-4D97-91D0-3731527C1806}" srcOrd="2" destOrd="0" parTransId="{440636FD-E40E-495A-B418-A1C6B895A290}" sibTransId="{E271E2EF-FB18-4AF4-8C60-520C2A1D2DA7}"/>
    <dgm:cxn modelId="{B5B85A7D-42C4-5949-B6E6-7B29F5615F33}" type="presOf" srcId="{98569BAC-DA9C-4C38-8642-6CB8BE7AB607}" destId="{136FD2EA-926A-E243-A247-DFAB796F16E5}" srcOrd="0" destOrd="0" presId="urn:microsoft.com/office/officeart/2008/layout/LinedList"/>
    <dgm:cxn modelId="{8006D18C-A758-FE4B-95CF-62C4ECD6FECA}" type="presOf" srcId="{180774BD-DB9E-4D97-91D0-3731527C1806}" destId="{C08F8DE6-798E-CA4D-9B53-B4DB0DA86C96}" srcOrd="0" destOrd="0" presId="urn:microsoft.com/office/officeart/2008/layout/LinedList"/>
    <dgm:cxn modelId="{74160ABF-389A-4E29-BC6C-429AA6534A37}" srcId="{8D05937D-FB8D-4E16-9925-9DC9E6D811D3}" destId="{98569BAC-DA9C-4C38-8642-6CB8BE7AB607}" srcOrd="1" destOrd="0" parTransId="{079FB5D3-4455-4F20-8EF3-526D7C200802}" sibTransId="{08BC54EE-AF47-4062-A585-289E82BFD46B}"/>
    <dgm:cxn modelId="{1DA9B2CD-497E-DC4B-A254-8ED5447B3398}" type="presParOf" srcId="{7EA4A013-CC19-B943-ACAE-5AA1D2515521}" destId="{D51FF7A0-97BF-BE43-B3DC-1B30E59FD5E9}" srcOrd="0" destOrd="0" presId="urn:microsoft.com/office/officeart/2008/layout/LinedList"/>
    <dgm:cxn modelId="{3E14AA75-B98B-814C-AE12-E8EB43148FE1}" type="presParOf" srcId="{7EA4A013-CC19-B943-ACAE-5AA1D2515521}" destId="{BE76B30D-D3B9-514B-AD69-C651A0EAB974}" srcOrd="1" destOrd="0" presId="urn:microsoft.com/office/officeart/2008/layout/LinedList"/>
    <dgm:cxn modelId="{0CC774CA-7AFF-0542-9C58-0FB160D48E62}" type="presParOf" srcId="{BE76B30D-D3B9-514B-AD69-C651A0EAB974}" destId="{35BC83E8-D142-5642-A5B5-38AA7E1D6BB6}" srcOrd="0" destOrd="0" presId="urn:microsoft.com/office/officeart/2008/layout/LinedList"/>
    <dgm:cxn modelId="{9A2C4B49-E023-264E-A8DF-A84E7CEFE10A}" type="presParOf" srcId="{BE76B30D-D3B9-514B-AD69-C651A0EAB974}" destId="{4F6A258A-5FFB-B94D-9A60-E3CB8A6B88B0}" srcOrd="1" destOrd="0" presId="urn:microsoft.com/office/officeart/2008/layout/LinedList"/>
    <dgm:cxn modelId="{BBC86730-4A58-A042-9D4E-B7E45762C8FD}" type="presParOf" srcId="{7EA4A013-CC19-B943-ACAE-5AA1D2515521}" destId="{644AC209-D1DD-2145-92B3-FBA0F1DEDA2C}" srcOrd="2" destOrd="0" presId="urn:microsoft.com/office/officeart/2008/layout/LinedList"/>
    <dgm:cxn modelId="{039F28CF-CC1A-3F43-880E-D02322AE092D}" type="presParOf" srcId="{7EA4A013-CC19-B943-ACAE-5AA1D2515521}" destId="{BA542ED5-550F-5D48-8155-A49D365FCFC2}" srcOrd="3" destOrd="0" presId="urn:microsoft.com/office/officeart/2008/layout/LinedList"/>
    <dgm:cxn modelId="{30B65C86-5F0D-0E45-87D3-9DCD4FBF080D}" type="presParOf" srcId="{BA542ED5-550F-5D48-8155-A49D365FCFC2}" destId="{136FD2EA-926A-E243-A247-DFAB796F16E5}" srcOrd="0" destOrd="0" presId="urn:microsoft.com/office/officeart/2008/layout/LinedList"/>
    <dgm:cxn modelId="{91FAF3FB-3EA3-D842-86E9-13404E4A4C75}" type="presParOf" srcId="{BA542ED5-550F-5D48-8155-A49D365FCFC2}" destId="{0DD46779-0109-E444-BE6C-8A2DD83DA3CF}" srcOrd="1" destOrd="0" presId="urn:microsoft.com/office/officeart/2008/layout/LinedList"/>
    <dgm:cxn modelId="{7FAEA9B1-DFC2-AC40-9963-D48330428F9E}" type="presParOf" srcId="{7EA4A013-CC19-B943-ACAE-5AA1D2515521}" destId="{CFCFAFD8-7E13-7A47-AE58-4CC030D0CB59}" srcOrd="4" destOrd="0" presId="urn:microsoft.com/office/officeart/2008/layout/LinedList"/>
    <dgm:cxn modelId="{C143B758-2CD3-F143-8697-9C35E8DD98CC}" type="presParOf" srcId="{7EA4A013-CC19-B943-ACAE-5AA1D2515521}" destId="{D9F2BD0B-CB46-3F40-8FBE-9ADAB1BB4A67}" srcOrd="5" destOrd="0" presId="urn:microsoft.com/office/officeart/2008/layout/LinedList"/>
    <dgm:cxn modelId="{44D1527E-F4F2-984C-9B99-8FA46C649E18}" type="presParOf" srcId="{D9F2BD0B-CB46-3F40-8FBE-9ADAB1BB4A67}" destId="{C08F8DE6-798E-CA4D-9B53-B4DB0DA86C96}" srcOrd="0" destOrd="0" presId="urn:microsoft.com/office/officeart/2008/layout/LinedList"/>
    <dgm:cxn modelId="{1482416A-52BA-3845-A99F-B7F94683ABC1}" type="presParOf" srcId="{D9F2BD0B-CB46-3F40-8FBE-9ADAB1BB4A67}" destId="{1B400097-9B8B-FE4F-A4EE-65593B086E0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60E9D-7A56-43AC-9CE8-2B82E528E086}">
      <dsp:nvSpPr>
        <dsp:cNvPr id="0" name=""/>
        <dsp:cNvSpPr/>
      </dsp:nvSpPr>
      <dsp:spPr>
        <a:xfrm>
          <a:off x="973190" y="9867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F0EE6-8E3C-447A-A1D9-25E62A30DDA8}">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6D5C31-4A23-4ED0-8DCB-562762262B6F}">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IO Streams</a:t>
          </a:r>
        </a:p>
      </dsp:txBody>
      <dsp:txXfrm>
        <a:off x="569079" y="2644614"/>
        <a:ext cx="2072362" cy="720000"/>
      </dsp:txXfrm>
    </dsp:sp>
    <dsp:sp modelId="{4745A1C6-0085-41E4-BA10-E3D96FC41C86}">
      <dsp:nvSpPr>
        <dsp:cNvPr id="0" name=""/>
        <dsp:cNvSpPr/>
      </dsp:nvSpPr>
      <dsp:spPr>
        <a:xfrm>
          <a:off x="3408216" y="986724"/>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523AA4-7A5B-40FE-A8F5-FF0A150E64CC}">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2BD0D4-0077-44EC-BF9E-7D6C12DC2400}">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Scanner</a:t>
          </a:r>
        </a:p>
      </dsp:txBody>
      <dsp:txXfrm>
        <a:off x="3004105" y="2644614"/>
        <a:ext cx="2072362" cy="720000"/>
      </dsp:txXfrm>
    </dsp:sp>
    <dsp:sp modelId="{B96C217B-1087-4277-AC84-3BA03B568480}">
      <dsp:nvSpPr>
        <dsp:cNvPr id="0" name=""/>
        <dsp:cNvSpPr/>
      </dsp:nvSpPr>
      <dsp:spPr>
        <a:xfrm>
          <a:off x="5843242" y="986724"/>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1AC9FC-BE6E-41C5-BBBA-2D0131292B97}">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63147C-A5CD-4FC8-9F28-2898C37E82F6}">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Live Share Time</a:t>
          </a:r>
        </a:p>
      </dsp:txBody>
      <dsp:txXfrm>
        <a:off x="5439131" y="2644614"/>
        <a:ext cx="2072362" cy="720000"/>
      </dsp:txXfrm>
    </dsp:sp>
    <dsp:sp modelId="{EB50966E-22CF-46AD-8D9F-149A809D9D8C}">
      <dsp:nvSpPr>
        <dsp:cNvPr id="0" name=""/>
        <dsp:cNvSpPr/>
      </dsp:nvSpPr>
      <dsp:spPr>
        <a:xfrm>
          <a:off x="8278268" y="986724"/>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A4BD0-684C-4AE0-8EE1-D1B2483631EF}">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CE9CB8-E01D-4703-8B95-859AB9057DDA}">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Lab</a:t>
          </a:r>
        </a:p>
      </dsp:txBody>
      <dsp:txXfrm>
        <a:off x="7874157" y="2644614"/>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BD668-924B-A347-990D-6F91EE7A107B}">
      <dsp:nvSpPr>
        <dsp:cNvPr id="0" name=""/>
        <dsp:cNvSpPr/>
      </dsp:nvSpPr>
      <dsp:spPr>
        <a:xfrm>
          <a:off x="0" y="0"/>
          <a:ext cx="65714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A11E0F-5458-9D41-A72B-7740C0441AC2}">
      <dsp:nvSpPr>
        <dsp:cNvPr id="0" name=""/>
        <dsp:cNvSpPr/>
      </dsp:nvSpPr>
      <dsp:spPr>
        <a:xfrm>
          <a:off x="0" y="0"/>
          <a:ext cx="6571413" cy="143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An I/O Stream represents an input source or an output destination.</a:t>
          </a:r>
        </a:p>
      </dsp:txBody>
      <dsp:txXfrm>
        <a:off x="0" y="0"/>
        <a:ext cx="6571413" cy="1432421"/>
      </dsp:txXfrm>
    </dsp:sp>
    <dsp:sp modelId="{7C1FEED4-E2B5-8342-82D4-3B2A56004DAF}">
      <dsp:nvSpPr>
        <dsp:cNvPr id="0" name=""/>
        <dsp:cNvSpPr/>
      </dsp:nvSpPr>
      <dsp:spPr>
        <a:xfrm>
          <a:off x="0" y="1432421"/>
          <a:ext cx="6571413" cy="0"/>
        </a:xfrm>
        <a:prstGeom prst="line">
          <a:avLst/>
        </a:prstGeom>
        <a:solidFill>
          <a:schemeClr val="accent2">
            <a:hueOff val="490031"/>
            <a:satOff val="-2032"/>
            <a:lumOff val="653"/>
            <a:alphaOff val="0"/>
          </a:schemeClr>
        </a:solidFill>
        <a:ln w="12700" cap="flat" cmpd="sng" algn="ctr">
          <a:solidFill>
            <a:schemeClr val="accent2">
              <a:hueOff val="490031"/>
              <a:satOff val="-2032"/>
              <a:lumOff val="6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AFCF38-7D09-3745-974B-E29392ACDD3F}">
      <dsp:nvSpPr>
        <dsp:cNvPr id="0" name=""/>
        <dsp:cNvSpPr/>
      </dsp:nvSpPr>
      <dsp:spPr>
        <a:xfrm>
          <a:off x="0" y="1432421"/>
          <a:ext cx="6571413" cy="143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A stream can represent many different kinds of sources and destinations, including disk files, devices, other programs, and memory arrays.</a:t>
          </a:r>
        </a:p>
      </dsp:txBody>
      <dsp:txXfrm>
        <a:off x="0" y="1432421"/>
        <a:ext cx="6571413" cy="1432421"/>
      </dsp:txXfrm>
    </dsp:sp>
    <dsp:sp modelId="{C4C8E749-D45C-294D-84BE-15D9E7EEE9CC}">
      <dsp:nvSpPr>
        <dsp:cNvPr id="0" name=""/>
        <dsp:cNvSpPr/>
      </dsp:nvSpPr>
      <dsp:spPr>
        <a:xfrm>
          <a:off x="0" y="2864843"/>
          <a:ext cx="6571413" cy="0"/>
        </a:xfrm>
        <a:prstGeom prst="line">
          <a:avLst/>
        </a:prstGeom>
        <a:solidFill>
          <a:schemeClr val="accent2">
            <a:hueOff val="980063"/>
            <a:satOff val="-4063"/>
            <a:lumOff val="1307"/>
            <a:alphaOff val="0"/>
          </a:schemeClr>
        </a:solidFill>
        <a:ln w="12700" cap="flat" cmpd="sng" algn="ctr">
          <a:solidFill>
            <a:schemeClr val="accent2">
              <a:hueOff val="980063"/>
              <a:satOff val="-4063"/>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6923A-1215-0345-8081-4F19DE3949E8}">
      <dsp:nvSpPr>
        <dsp:cNvPr id="0" name=""/>
        <dsp:cNvSpPr/>
      </dsp:nvSpPr>
      <dsp:spPr>
        <a:xfrm>
          <a:off x="0" y="2864843"/>
          <a:ext cx="6571413" cy="143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Streams support many different kinds of data, including simple bytes, primitive data types, localized characters, and objects.</a:t>
          </a:r>
        </a:p>
      </dsp:txBody>
      <dsp:txXfrm>
        <a:off x="0" y="2864843"/>
        <a:ext cx="6571413" cy="1432421"/>
      </dsp:txXfrm>
    </dsp:sp>
    <dsp:sp modelId="{4AC9EDFF-0498-1544-8243-262C9D57D68D}">
      <dsp:nvSpPr>
        <dsp:cNvPr id="0" name=""/>
        <dsp:cNvSpPr/>
      </dsp:nvSpPr>
      <dsp:spPr>
        <a:xfrm>
          <a:off x="0" y="4297264"/>
          <a:ext cx="6571413" cy="0"/>
        </a:xfrm>
        <a:prstGeom prst="line">
          <a:avLst/>
        </a:prstGeom>
        <a:solidFill>
          <a:schemeClr val="accent2">
            <a:hueOff val="1470094"/>
            <a:satOff val="-6095"/>
            <a:lumOff val="1960"/>
            <a:alphaOff val="0"/>
          </a:schemeClr>
        </a:solidFill>
        <a:ln w="12700" cap="flat" cmpd="sng" algn="ctr">
          <a:solidFill>
            <a:schemeClr val="accent2">
              <a:hueOff val="1470094"/>
              <a:satOff val="-6095"/>
              <a:lumOff val="19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A6981-13F8-864B-81FA-B8B2328E5958}">
      <dsp:nvSpPr>
        <dsp:cNvPr id="0" name=""/>
        <dsp:cNvSpPr/>
      </dsp:nvSpPr>
      <dsp:spPr>
        <a:xfrm>
          <a:off x="0" y="4297264"/>
          <a:ext cx="6571413" cy="143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Some streams simply pass on data; others manipulate and transform the data in useful ways.</a:t>
          </a:r>
        </a:p>
      </dsp:txBody>
      <dsp:txXfrm>
        <a:off x="0" y="4297264"/>
        <a:ext cx="6571413" cy="1432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FF7A0-97BF-BE43-B3DC-1B30E59FD5E9}">
      <dsp:nvSpPr>
        <dsp:cNvPr id="0" name=""/>
        <dsp:cNvSpPr/>
      </dsp:nvSpPr>
      <dsp:spPr>
        <a:xfrm>
          <a:off x="0" y="2224"/>
          <a:ext cx="11360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C83E8-D142-5642-A5B5-38AA7E1D6BB6}">
      <dsp:nvSpPr>
        <dsp:cNvPr id="0" name=""/>
        <dsp:cNvSpPr/>
      </dsp:nvSpPr>
      <dsp:spPr>
        <a:xfrm>
          <a:off x="0" y="2224"/>
          <a:ext cx="11360800" cy="15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Programs use byte streams to perform input and output of 8-bit bytes. All byte stream classes are descended from InputStream and OutputStream.</a:t>
          </a:r>
        </a:p>
      </dsp:txBody>
      <dsp:txXfrm>
        <a:off x="0" y="2224"/>
        <a:ext cx="11360800" cy="1516917"/>
      </dsp:txXfrm>
    </dsp:sp>
    <dsp:sp modelId="{644AC209-D1DD-2145-92B3-FBA0F1DEDA2C}">
      <dsp:nvSpPr>
        <dsp:cNvPr id="0" name=""/>
        <dsp:cNvSpPr/>
      </dsp:nvSpPr>
      <dsp:spPr>
        <a:xfrm>
          <a:off x="0" y="1519141"/>
          <a:ext cx="11360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6FD2EA-926A-E243-A247-DFAB796F16E5}">
      <dsp:nvSpPr>
        <dsp:cNvPr id="0" name=""/>
        <dsp:cNvSpPr/>
      </dsp:nvSpPr>
      <dsp:spPr>
        <a:xfrm>
          <a:off x="0" y="1519141"/>
          <a:ext cx="11360800" cy="15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There are many byte stream classes. To demonstrate how byte streams work, we'll focus on the file I/O byte streams, FileInputStream and FileOutputStream. </a:t>
          </a:r>
        </a:p>
      </dsp:txBody>
      <dsp:txXfrm>
        <a:off x="0" y="1519141"/>
        <a:ext cx="11360800" cy="1516917"/>
      </dsp:txXfrm>
    </dsp:sp>
    <dsp:sp modelId="{CFCFAFD8-7E13-7A47-AE58-4CC030D0CB59}">
      <dsp:nvSpPr>
        <dsp:cNvPr id="0" name=""/>
        <dsp:cNvSpPr/>
      </dsp:nvSpPr>
      <dsp:spPr>
        <a:xfrm>
          <a:off x="0" y="3036058"/>
          <a:ext cx="11360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F8DE6-798E-CA4D-9B53-B4DB0DA86C96}">
      <dsp:nvSpPr>
        <dsp:cNvPr id="0" name=""/>
        <dsp:cNvSpPr/>
      </dsp:nvSpPr>
      <dsp:spPr>
        <a:xfrm>
          <a:off x="0" y="3036058"/>
          <a:ext cx="11360800" cy="15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Other kinds of byte streams are used in much the same way; they differ mainly in the way they are constructed.</a:t>
          </a:r>
        </a:p>
      </dsp:txBody>
      <dsp:txXfrm>
        <a:off x="0" y="3036058"/>
        <a:ext cx="11360800" cy="151691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692BF-B538-CA4F-93AE-4F32B0AB5611}"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0008-6CC8-2C45-ABB2-CC0D3A4F6E74}" type="slidenum">
              <a:rPr lang="en-US" smtClean="0"/>
              <a:t>‹#›</a:t>
            </a:fld>
            <a:endParaRPr lang="en-US"/>
          </a:p>
        </p:txBody>
      </p:sp>
    </p:spTree>
    <p:extLst>
      <p:ext uri="{BB962C8B-B14F-4D97-AF65-F5344CB8AC3E}">
        <p14:creationId xmlns:p14="http://schemas.microsoft.com/office/powerpoint/2010/main" val="1622784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7a4771b0e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7a4771b0e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7a4771b0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7a4771b0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7a4771b0e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7a4771b0e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7a4771b0e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7a4771b0e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7a4771b0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7a4771b0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7a4771b0e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7a4771b0e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7a4771b0e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7a4771b0e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7a4771b0e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7a4771b0e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9/10/24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61829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9/10/24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58290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9/10/24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00372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b="1">
                <a:latin typeface="Merriweather"/>
                <a:ea typeface="Merriweather"/>
                <a:cs typeface="Merriweather"/>
                <a:sym typeface="Merriweather"/>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3953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9/10/24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8321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9/10/24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66271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9/10/24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44176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9/10/24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0453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9/10/24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3732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9/10/24</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9627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9/10/24</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4027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9/10/24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03637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9/10/24</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94148827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Wires Linked To Core Router">
            <a:extLst>
              <a:ext uri="{FF2B5EF4-FFF2-40B4-BE49-F238E27FC236}">
                <a16:creationId xmlns:a16="http://schemas.microsoft.com/office/drawing/2014/main" id="{AB54A60E-C834-F11C-70D9-0126BF249F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4"/>
          <a:stretch/>
        </p:blipFill>
        <p:spPr>
          <a:xfrm>
            <a:off x="-1" y="-1"/>
            <a:ext cx="12192000" cy="6858001"/>
          </a:xfrm>
          <a:prstGeom prst="rect">
            <a:avLst/>
          </a:prstGeom>
          <a:ln w="28575">
            <a:noFill/>
          </a:ln>
        </p:spPr>
      </p:pic>
      <p:grpSp>
        <p:nvGrpSpPr>
          <p:cNvPr id="11" name="Group 1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77495" y="526800"/>
            <a:ext cx="4860256" cy="5696169"/>
            <a:chOff x="1481312" y="743744"/>
            <a:chExt cx="4860256" cy="4589316"/>
          </a:xfrm>
        </p:grpSpPr>
        <p:sp>
          <p:nvSpPr>
            <p:cNvPr id="12" name="Rectangle 1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Rectangle 1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5" name="Rectangle 1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912" y="431421"/>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DFCF1-C87E-1FA7-ECBC-6A0C41FFA9FB}"/>
              </a:ext>
            </a:extLst>
          </p:cNvPr>
          <p:cNvSpPr>
            <a:spLocks noGrp="1"/>
          </p:cNvSpPr>
          <p:nvPr>
            <p:ph type="ctrTitle"/>
          </p:nvPr>
        </p:nvSpPr>
        <p:spPr>
          <a:xfrm>
            <a:off x="7088064" y="781748"/>
            <a:ext cx="4429556" cy="3570162"/>
          </a:xfrm>
        </p:spPr>
        <p:txBody>
          <a:bodyPr anchor="b">
            <a:normAutofit/>
          </a:bodyPr>
          <a:lstStyle/>
          <a:p>
            <a:r>
              <a:rPr lang="en-US" sz="5600"/>
              <a:t>Input and Output</a:t>
            </a:r>
          </a:p>
        </p:txBody>
      </p:sp>
    </p:spTree>
    <p:extLst>
      <p:ext uri="{BB962C8B-B14F-4D97-AF65-F5344CB8AC3E}">
        <p14:creationId xmlns:p14="http://schemas.microsoft.com/office/powerpoint/2010/main" val="345107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grpSp>
        <p:nvGrpSpPr>
          <p:cNvPr id="114"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5" name="Freeform: Shape 114">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1" name="Oval 120">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23" name="Rectangle 12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Google Shape;107;p21"/>
          <p:cNvSpPr txBox="1">
            <a:spLocks noGrp="1"/>
          </p:cNvSpPr>
          <p:nvPr>
            <p:ph type="title"/>
          </p:nvPr>
        </p:nvSpPr>
        <p:spPr>
          <a:xfrm>
            <a:off x="946521" y="396117"/>
            <a:ext cx="5217172" cy="1158857"/>
          </a:xfrm>
          <a:prstGeom prst="rect">
            <a:avLst/>
          </a:prstGeom>
        </p:spPr>
        <p:txBody>
          <a:bodyPr spcFirstLastPara="1" vert="horz" lIns="91440" tIns="45720" rIns="91440" bIns="45720" rtlCol="0" anchor="b" anchorCtr="0">
            <a:normAutofit/>
          </a:bodyPr>
          <a:lstStyle/>
          <a:p>
            <a:pPr>
              <a:spcBef>
                <a:spcPct val="0"/>
              </a:spcBef>
              <a:buClr>
                <a:schemeClr val="dk1"/>
              </a:buClr>
              <a:buSzPct val="39285"/>
            </a:pPr>
            <a:r>
              <a:rPr lang="en-US" sz="3700" dirty="0">
                <a:latin typeface="+mj-lt"/>
                <a:ea typeface="+mj-ea"/>
                <a:cs typeface="+mj-cs"/>
              </a:rPr>
              <a:t>Always Close Streams</a:t>
            </a:r>
          </a:p>
          <a:p>
            <a:pPr>
              <a:spcBef>
                <a:spcPct val="0"/>
              </a:spcBef>
            </a:pPr>
            <a:endParaRPr lang="en-US" sz="3700" dirty="0">
              <a:latin typeface="+mj-lt"/>
              <a:ea typeface="+mj-ea"/>
              <a:cs typeface="+mj-cs"/>
            </a:endParaRPr>
          </a:p>
        </p:txBody>
      </p:sp>
      <p:grpSp>
        <p:nvGrpSpPr>
          <p:cNvPr id="125" name="Group 124">
            <a:extLst>
              <a:ext uri="{FF2B5EF4-FFF2-40B4-BE49-F238E27FC236}">
                <a16:creationId xmlns:a16="http://schemas.microsoft.com/office/drawing/2014/main" id="{268C940D-4516-4630-B49F-65C1A82FEA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91258" y="619275"/>
            <a:ext cx="932200" cy="932200"/>
            <a:chOff x="10791258" y="619275"/>
            <a:chExt cx="932200" cy="932200"/>
          </a:xfrm>
        </p:grpSpPr>
        <p:sp>
          <p:nvSpPr>
            <p:cNvPr id="126" name="Graphic 212">
              <a:extLst>
                <a:ext uri="{FF2B5EF4-FFF2-40B4-BE49-F238E27FC236}">
                  <a16:creationId xmlns:a16="http://schemas.microsoft.com/office/drawing/2014/main" id="{160C130F-E752-44CF-98A8-75490C2A2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7" name="Graphic 212">
              <a:extLst>
                <a:ext uri="{FF2B5EF4-FFF2-40B4-BE49-F238E27FC236}">
                  <a16:creationId xmlns:a16="http://schemas.microsoft.com/office/drawing/2014/main" id="{9690DAC5-9FBA-4943-959B-751AF2B46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108" name="Google Shape;108;p21"/>
          <p:cNvSpPr txBox="1">
            <a:spLocks noGrp="1"/>
          </p:cNvSpPr>
          <p:nvPr>
            <p:ph type="body" idx="1"/>
          </p:nvPr>
        </p:nvSpPr>
        <p:spPr>
          <a:xfrm>
            <a:off x="946520" y="1747592"/>
            <a:ext cx="5217173" cy="4351338"/>
          </a:xfrm>
          <a:prstGeom prst="rect">
            <a:avLst/>
          </a:prstGeom>
        </p:spPr>
        <p:txBody>
          <a:bodyPr spcFirstLastPara="1" vert="horz" lIns="91440" tIns="45720" rIns="91440" bIns="45720" rtlCol="0" anchorCtr="0">
            <a:normAutofit/>
          </a:bodyPr>
          <a:lstStyle/>
          <a:p>
            <a:pPr marL="0" indent="-228600">
              <a:lnSpc>
                <a:spcPct val="90000"/>
              </a:lnSpc>
              <a:buFont typeface="Arial" panose="020B0604020202020204" pitchFamily="34" charset="0"/>
              <a:buChar char="•"/>
            </a:pPr>
            <a:r>
              <a:rPr lang="en-US" sz="2000"/>
              <a:t>Closing a stream when it's no longer needed is very important — so important that CopyBytes uses a finally block to guarantee that both streams will be closed even if an error occurs. This practice helps avoid serious resource leaks.</a:t>
            </a:r>
          </a:p>
          <a:p>
            <a:pPr marL="0" indent="-228600">
              <a:lnSpc>
                <a:spcPct val="90000"/>
              </a:lnSpc>
              <a:spcBef>
                <a:spcPts val="1600"/>
              </a:spcBef>
              <a:spcAft>
                <a:spcPts val="1600"/>
              </a:spcAft>
              <a:buFont typeface="Arial" panose="020B0604020202020204" pitchFamily="34" charset="0"/>
              <a:buChar char="•"/>
            </a:pPr>
            <a:r>
              <a:rPr lang="en-US" sz="2000"/>
              <a:t>One possible error is that CopyBytes was unable to open one or both files. When that happens, the stream variable corresponding to the file never changes from its initial null value. That's why CopyBytes makes sure that each stream variable contains an object reference before invoking close.</a:t>
            </a:r>
          </a:p>
        </p:txBody>
      </p:sp>
      <p:grpSp>
        <p:nvGrpSpPr>
          <p:cNvPr id="129" name="Group 128">
            <a:extLst>
              <a:ext uri="{FF2B5EF4-FFF2-40B4-BE49-F238E27FC236}">
                <a16:creationId xmlns:a16="http://schemas.microsoft.com/office/drawing/2014/main" id="{C93F2521-5FCA-4EE4-ADB9-C71AB81B88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16299"/>
            <a:ext cx="1598829" cy="531293"/>
            <a:chOff x="6491531" y="1420258"/>
            <a:chExt cx="1598829" cy="531293"/>
          </a:xfrm>
          <a:solidFill>
            <a:schemeClr val="tx1"/>
          </a:solidFill>
        </p:grpSpPr>
        <p:grpSp>
          <p:nvGrpSpPr>
            <p:cNvPr id="499" name="Graphic 190">
              <a:extLst>
                <a:ext uri="{FF2B5EF4-FFF2-40B4-BE49-F238E27FC236}">
                  <a16:creationId xmlns:a16="http://schemas.microsoft.com/office/drawing/2014/main" id="{701F4A7E-EE52-4FFF-847D-941A57F6ED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34" name="Freeform: Shape 133">
                <a:extLst>
                  <a:ext uri="{FF2B5EF4-FFF2-40B4-BE49-F238E27FC236}">
                    <a16:creationId xmlns:a16="http://schemas.microsoft.com/office/drawing/2014/main" id="{44C45BFB-2AD2-45F8-9F4B-9151A686E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2FD8094-5F5E-411D-96E3-0D8E76B94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00" name="Graphic 190">
              <a:extLst>
                <a:ext uri="{FF2B5EF4-FFF2-40B4-BE49-F238E27FC236}">
                  <a16:creationId xmlns:a16="http://schemas.microsoft.com/office/drawing/2014/main" id="{F3FB933A-7D1C-4A1F-9589-2006261FD96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32" name="Freeform: Shape 131">
                <a:extLst>
                  <a:ext uri="{FF2B5EF4-FFF2-40B4-BE49-F238E27FC236}">
                    <a16:creationId xmlns:a16="http://schemas.microsoft.com/office/drawing/2014/main" id="{965C4036-D195-4D1E-B436-A0379596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54F38E9F-35FC-437D-BE4E-33FDF6056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501" name="Picture 500">
            <a:extLst>
              <a:ext uri="{FF2B5EF4-FFF2-40B4-BE49-F238E27FC236}">
                <a16:creationId xmlns:a16="http://schemas.microsoft.com/office/drawing/2014/main" id="{0D5A0038-A3D4-0AB2-A073-6AD1BA2BDA83}"/>
              </a:ext>
            </a:extLst>
          </p:cNvPr>
          <p:cNvPicPr>
            <a:picLocks noChangeAspect="1"/>
          </p:cNvPicPr>
          <p:nvPr/>
        </p:nvPicPr>
        <p:blipFill rotWithShape="1">
          <a:blip r:embed="rId3"/>
          <a:srcRect r="37845" b="-2"/>
          <a:stretch/>
        </p:blipFill>
        <p:spPr>
          <a:xfrm>
            <a:off x="7253021" y="1820334"/>
            <a:ext cx="3555043" cy="3217333"/>
          </a:xfrm>
          <a:prstGeom prst="rect">
            <a:avLst/>
          </a:prstGeom>
        </p:spPr>
      </p:pic>
      <p:grpSp>
        <p:nvGrpSpPr>
          <p:cNvPr id="137" name="Group 136">
            <a:extLst>
              <a:ext uri="{FF2B5EF4-FFF2-40B4-BE49-F238E27FC236}">
                <a16:creationId xmlns:a16="http://schemas.microsoft.com/office/drawing/2014/main" id="{2B7E220D-70BE-46E1-87EA-9239C10828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66592"/>
            <a:ext cx="1443404" cy="1443428"/>
            <a:chOff x="10154385" y="4452524"/>
            <a:chExt cx="1443404" cy="1443428"/>
          </a:xfrm>
          <a:solidFill>
            <a:schemeClr val="tx1"/>
          </a:solidFill>
        </p:grpSpPr>
        <p:grpSp>
          <p:nvGrpSpPr>
            <p:cNvPr id="502" name="Graphic 4">
              <a:extLst>
                <a:ext uri="{FF2B5EF4-FFF2-40B4-BE49-F238E27FC236}">
                  <a16:creationId xmlns:a16="http://schemas.microsoft.com/office/drawing/2014/main" id="{FC1A5110-77D2-40E7-81AD-268BA675FE7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09" name="Freeform: Shape 308">
                <a:extLst>
                  <a:ext uri="{FF2B5EF4-FFF2-40B4-BE49-F238E27FC236}">
                    <a16:creationId xmlns:a16="http://schemas.microsoft.com/office/drawing/2014/main" id="{4FA2A3FD-1B3F-42AF-BC02-85F36E056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7AD487CA-8FBC-4540-AC49-97AE50C65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0D84CF57-47D1-43F3-A27F-4554C8874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BEE7FBD-98AD-4AD4-8928-24BF44632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84FD382E-B389-4D8F-A55E-6DFA291F0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98382AB7-ABEA-406A-BC9C-E929CB72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687410AC-739F-4AF0-B3F3-BA1EE2D84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297F7ECB-7025-4A18-B6C1-9A8F179D8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E8BF277F-8AC7-4B9F-A748-658BC32F4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861EEE4-BFC2-47F9-B33D-2CF7EF91D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EDB4948-A661-493E-A726-89FD1604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90295D3-F01C-40D4-AC18-38CDB597D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DE279E4F-F139-423E-AF42-7C309EE9E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BE503EF8-F0B7-4F0E-B82E-742BB8DB8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8BF1F2E6-2E0A-4F5C-AF29-167B9214D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65F6F4-1BA9-4F7B-9980-3571C7C5C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FFF3428D-3135-4073-AB27-8292AA421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2EE4FAE5-DC40-43E2-BACB-84C2CCDA3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97E1E565-91F8-469C-998D-413D4E3D0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AADD30B-6564-45CD-A760-00AD0ED73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3B9ABBD5-5E76-4812-A4CF-2A8B16AD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2F97912E-EDA5-4A75-A106-B25426BB6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A8D15062-DCA7-43EE-AB75-CD9C80F37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80EB5712-3433-46B4-A8DF-04A8D03E3E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6F3BFE28-EB41-4640-802B-FAA4F7378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03F4E0E-E3AE-4B10-B1BC-529CC3CD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B83F41D-7419-46EC-8C00-37127DC3A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991303F-ED54-4483-97A9-3143D1CA7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B99A87F-D826-40DC-B688-B209D5253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3CB798D6-E3C9-41B2-8F20-F0CF87068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CF03CDA-070F-49AE-B37C-4D08A1BAD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4CBFC42-413D-4BC6-9BEA-078040C01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24A02437-3BDD-4242-9C52-0DB006A35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7209D1D0-DC11-43F3-8050-D8C01D3B6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8A37369D-62F1-4A67-B1A1-658CBED41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68CD3744-B811-40BE-B10F-4D5B1AA9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048B8EA-2CD0-40CF-B570-BD99E0F77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2D8EA840-350B-405A-A1BB-40D93A00E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BFAC7FE-90ED-4400-9E88-D3EB802CF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F8A49AFF-4D6A-4290-A811-6ADBC2A2A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5267CD0-3312-488A-ADC9-2A215FC9B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34AF3AE-4171-471C-AFDE-0A4B563D9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761283D-6867-470C-85BB-833A5997B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232907EC-87D6-4A76-97C7-ED83798B8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AE06A14-FDDB-4888-9F8A-C027B6FC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408FBBF8-91F0-43DF-84FE-8585BD4C0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40F8B312-3204-4812-9CED-599503CC0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3163C36-49A9-42CD-84AB-945A54810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C737819E-C741-419C-8B07-6CBF226F4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86094C82-164A-490B-A711-CBC5914A7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B97614F7-51E5-4AEF-B768-8C452874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B6227872-28BD-445D-96AD-EF00622F8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C1DC2CF0-2FA0-43FC-9509-0C6DB072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9795B481-57FF-4E8E-83AA-E5D2E3E2F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148378AF-5FAD-46E5-9709-EA405E674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A673CCD4-0D19-45A5-A1E8-0C6F8E2C4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EE686E15-638D-450E-BD41-9EEC16695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19970629-2923-493A-A315-FA7EDF13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8839461-CBD3-4A9A-BBCF-09A883587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6ACA65A-A638-4499-9A58-4BBB2D850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E2A7DEF-7652-4468-8E3F-6FF0C0A9F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20F00C4-6808-4F91-8495-A7C27E49A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4254291C-CB21-424F-AF32-0C70F1642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C6D37468-BE92-4741-86A9-1417F2AA4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2A361414-EF46-4101-B08C-BA761D10D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2B99449-370E-4EEE-9DB6-159197F27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FAA977E9-699A-4D73-B0CF-CE0C4EB2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EDD115C-F555-4352-B8FB-C7F9829FA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9454379A-04D7-4413-8E59-262DB6BCD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8E65F25A-79A5-4F0D-A340-475979F2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838E1E5B-3968-49BD-843C-C8C0F44C6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4CA466D-7602-4464-BAB2-071A59F8A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4A1357E7-09DA-4B68-A637-F277764E9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1EFCA436-DAC9-4B9E-82BE-E0DE3F5C8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FA482722-F397-4F01-97DD-D018FE637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5CF6C289-6A1B-4031-84CC-4DA52D08E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42F190D1-D9E1-46D5-A212-6560B860B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08ADD086-4DD1-4EBA-BC75-CD93AE4D4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75A280D7-478F-468E-9644-B09B8FDEB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9BE9354-BB23-458F-9AE3-DD8AC4F1E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861A354D-F521-44EF-9140-7393D26D2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76B3340-3BF4-4FB9-B7FA-751617C73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C802BF6D-7C7F-41BF-B0CA-C5E6AFABB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712FB0EF-009B-4384-BD25-D3C6EBCC9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922F2BA9-9373-465D-8F24-F58DB9B1B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FAD72B3-1B8B-4B05-B201-419A776FB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C81E68B-1417-445D-9B51-60A0F91E5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7D5A9E27-E07F-4466-9021-D25D85CDC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CF5DC41D-2B9C-4659-9F3E-C3A2BDE8B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5AA3263F-DADF-4BDD-82AC-F44BC4FE0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8999662B-626A-4D98-920C-CDA407F83B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6C410A6-2F1A-4222-8D50-2781C5D7E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9221CD39-A736-45F1-92AA-8533C1D27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B3025FBC-7A41-410A-AC63-DD483277D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09A5D562-F236-406C-A6FF-163F8FE29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98086E1B-8B11-4A2D-BB70-33C51E476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B908F0B-B32A-46B3-8587-82EC271B8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B2687ECF-D561-41B0-AD3C-7F627A412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F7F6218A-89E1-41D8-8C8C-6CF0F70F5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CAFE4E14-C851-4334-9F44-DFD70DD46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7011BCD2-D4B9-4726-8FF7-FF4B12983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D21E20DA-52FD-41FC-AB37-5468D9F20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69EB0F03-97F9-4207-9552-FD5F92185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F1675131-367D-4E22-8170-BE1BCA565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8CA3664D-20A4-4FCC-9CD3-E7A452C5B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A9515CFE-D1C5-4594-A572-DB2235C69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DCFB6755-EA85-4DA9-A570-59F500E95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824F6828-D6CE-44D4-BF48-6FA7F5886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97E302B6-BC6F-4DF5-B1FA-3BEE99267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42327E29-F07F-4C06-A1E3-19EBCABEE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1FF70127-1DB3-4507-ABD4-BE6242907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9655D743-D6D1-4AAF-8644-B7B605330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AEB3D1EA-07D1-4406-BF5A-AEA41D7D2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0DFB99DC-1A5F-455D-9AD5-B84298D1C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0CD14F4-787A-4CB1-87CB-FD4A28816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A23CE74A-BDFD-4B56-84CA-734581FCF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9E4FE61F-77E6-40E1-97B9-2B88B7CE9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3C5471DE-7760-4942-9752-D8676B2BE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AFC6266D-DA02-4614-88F2-7077DCC29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E1A43A2-78D9-4279-B715-FED7BD94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A2B18DEA-1741-42E2-9097-7B5DE0018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A78E9B74-5DCA-4B60-89A6-2B3A85E24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057B4547-96DD-4BA0-994D-C76DE93AD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0454D66-4E7A-44FE-9822-3D34133AB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29051627-5724-440D-8B81-D4F83BE98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38507626-34D1-4BBF-B9EF-BDE8BBBFD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209CB8E9-BC41-4D95-B65F-8285256AD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FB597DBE-D5A0-45B1-A659-8452BF04A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053D2250-26AE-4ED4-8644-0A23D1CBC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932173CC-8796-4913-BFB5-DEABBA855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79FC0C90-AECD-45F4-8BAD-CA3DAC393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9475113E-1AC5-4621-A394-9D0657FC0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EF8491AB-6DD8-4293-B4D7-550388F1B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1851A60B-8BBD-4C38-9143-0AF1DC78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9810BA7-727E-4871-A866-A0CD5EE6C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E2252C24-7565-4F9E-81B7-F0385F30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91095F58-4C7C-4261-AF74-4C8BEA99F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A79FED60-FFC3-4420-BB54-25D7E3D20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1B619CEC-F915-4E63-AF98-E4212F9F6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03FBB620-A91A-4FF4-B380-DC4FEC60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12F7E0D-8362-4060-BB77-EC596B279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4F11F9EE-F36A-4206-AE5B-60825B153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F342A80B-ACB4-4C6F-8250-212611A28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D4EC40C9-93C0-498E-A05D-17EF46BB9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E42CF2F2-4895-495A-B10B-EE6C93BDB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2AFEDFDC-CB51-46B4-8294-26B55F973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D19ED5F-B560-4366-AD14-9EC71C7ED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42E95D3F-2E55-4021-9D6F-B6E7224C9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F45660DB-2DA2-4937-B362-69FA55D2B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FA488514-5D26-42FF-BD81-E9F2E1DE3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421E4366-604D-4893-BE4C-08D448A06C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128E702-7B78-4B59-BAB4-530DF53A8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97456D98-32F2-4486-81EE-5CBDC5137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F3173B06-C53D-4E52-B3D3-7D10BB963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A5E08649-A0F1-4F92-9B1A-23DD0768E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0386755E-BD00-42F5-8AFD-3FE177FD6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38479D89-3237-4F5A-9785-2F84E973F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F86502C8-2734-48E5-9834-A8435644C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CEA77AA6-BB37-4CE8-9E75-DB4F595B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CF79F8C8-5618-4880-A26B-8310380F0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880EE80C-A78F-4B21-985E-50CACEF2E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0EDC8879-9797-42E5-AB8E-E36229BF3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1B37764D-AF04-4F2C-81D9-5EFA3E5C0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31C6105B-1E1B-4444-A6E5-5B157F3C1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559B4EC8-EFFF-4DCA-AAB8-26AF6679D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ED93E274-9D58-4EC9-80D4-33D9D3A09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6E5616A1-0B5F-4D6D-910E-792B393B3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BDD0D9C8-A2E7-4C95-BBC5-5E2D62D67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509401FA-7222-4A17-828C-1729888E9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39" name="Graphic 4">
              <a:extLst>
                <a:ext uri="{FF2B5EF4-FFF2-40B4-BE49-F238E27FC236}">
                  <a16:creationId xmlns:a16="http://schemas.microsoft.com/office/drawing/2014/main" id="{7B025375-9B31-46A6-87EC-BA8E94E678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40" name="Freeform: Shape 139">
                <a:extLst>
                  <a:ext uri="{FF2B5EF4-FFF2-40B4-BE49-F238E27FC236}">
                    <a16:creationId xmlns:a16="http://schemas.microsoft.com/office/drawing/2014/main" id="{454AFC84-3FCF-4783-9CE6-BE7BCF5CB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EC3B2D5-1605-4334-8CC6-33D5D53E7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893286B7-109A-47DD-BD18-3A8E2FCDF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6E4611D-D180-45CC-95F3-4D780BF21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075D9DF6-64E6-48A9-89BE-1AEDF3DB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77E91B6-62FE-4219-8648-2FA062EE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05794AA-8ED8-4FEB-B9E2-3D6829552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CEF7D50-E12D-4F46-9B10-16E903FB7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D885088-5CE2-4ABB-AC5F-8E295C63A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7F9B5BB-81CC-442B-B607-5F084799E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1CC6AB35-BB47-42CE-9492-77B57C361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13E089E-A0F7-4B85-BFEF-EABBF3824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306C271-11BD-4ACA-99FC-BC847B6AB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51C39C2-B68B-4FB3-AF93-3B6EFC5EB8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D19A9E62-BA64-414F-9053-428828BD4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0F1A2A5-D670-4734-B018-570175184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896E20F-D59A-4E5C-AAC2-ED79FCAC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3B49622-0DD4-4378-A974-3EC752B2D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F83D4D-5E95-4F61-8A1C-624625209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FB270157-AA6D-4EE4-9506-368F8C97C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4DA0BEE-AE9D-4CE8-B249-C229E628E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AD089CCA-7A85-405E-9AF7-96F814E3B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E30352E-9DBA-4777-A093-B6F3D6060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64C5F14-2A45-42AA-948A-6C7D19578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3CF5D72-A8B6-4A2B-8F09-46F06C3B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D32D7ED-2507-43E0-BCA0-69F1D921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029896F-72B5-4FBB-98D7-A4A6B7A8E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735037E-DA25-4564-960C-F744D00E1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75717CD-2FAA-46E2-825A-5A409DC36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ABAD2C5-9937-47FF-9A17-132CEA54C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319C0FD-333B-49B2-B54F-959084B1C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3F88462-C743-4DF3-9A31-09108B3DD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A47CC3C-9310-422C-8AF8-CF56E286B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4CBAB0F-DFA6-4370-AF0D-EAEA0DA18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B75D567-78A7-4986-B241-E03EB5B6A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A6065FE5-5B5D-426F-A331-FFB91E483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8748863-F066-4C39-BA9E-951EA19F1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988B46B-EC58-4704-8960-75C617B2C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C8F94F3-22A8-4403-BAF4-DA1344D12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144F6B6-FBD2-44C5-93F2-36FB060AB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DFF1114-943E-4377-9482-AC35E9B91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E29A169E-8860-41C6-B2BA-656C9E87F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1DA92F1-025A-41CC-892D-006269B6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5B423574-AD0E-466C-A690-E3BF7ABC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C37E67DD-12D5-49FA-AE92-B1F418632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E085075-A03E-4D1C-A2BE-219D51E7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552ECBE-4DF7-4004-80CB-33A3864DC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B1DFB18-112F-43BE-938F-949ACF4CE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107EA75-B66F-478F-A9A4-8BE4090A1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032A1FF-0163-4F65-9627-3D0E330E7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68F81DD7-3941-40F3-A5C5-1D25AD61E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767D955C-E4A5-47E9-B07D-7C7FD8E39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31DEA5B-7DF4-4F3E-B837-7388E6701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F640D8A9-2845-4810-99AA-3464C47FB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1AA428D-A610-40EA-926D-72664C6A3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88B6BF5-3A26-476D-AF79-46892B0AE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A0D38E94-BDA0-466A-866C-7D754B54B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E4807B4-64BB-4BB1-A6C7-B9F8B78FE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B74427A-2B27-4328-8ECD-0166E61D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58C6F50-4093-4240-B613-EA20F73E2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41C2F64-B446-495C-B3ED-DA19115FD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DDACDA-D780-49ED-88B3-AC1E6CECD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B6F340F-6BFF-4869-B569-850333B1C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C4FC277F-1805-46F5-8D99-EE30A5FCD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E3D8861-A4CB-46F2-812C-4857D1E7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C3AD847-D9CA-4EC5-890E-21244786F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A89CE44-4244-411C-A74F-1446D8BC1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0E6026F-2714-4620-8EE9-3C55C2D6C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0A828ED-45A9-4D69-975D-19CD36650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70CBCD0-B8B7-483D-A17D-9351A1A47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8BDEF120-B9AE-44F5-B98D-937D9C92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A8C22314-7ABA-46AF-98F6-EA626787D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8E57EC52-CDFD-4DC8-8C7F-DA76CBC94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E44CDAD-CC81-4519-A934-3E75CB58F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7234B76-B5E7-497F-8C9A-BEADE7D2A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D308AC98-72DE-4623-8351-5CDBA5F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6BCA60F-A345-4A89-8E76-8F628DE24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B712711F-FF52-40E0-8B6D-7AB132EFB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BB99ABA-6734-4713-A9AA-6A0613DB3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8DBC39A-A841-4DAD-A5EE-BAD254A4F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88E8002-19BD-4C58-ACEF-D092676D5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37DEA0B-D0C3-4386-B016-901208881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E085198-3B84-4E70-8004-5B739F0D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1F8854E4-646B-4843-9429-2E68B3AE9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D75E4420-1C5B-4C29-9622-F3DA7E0BF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9099746-E839-480D-A294-3851848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5C60C66-6A6A-42B6-82CE-9F5BCAD5F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85425DE-B5F8-4166-8F76-168A6E6F5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AF5E9558-8664-40E2-818A-C90536250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20CC716-8E51-492E-95F3-7DF5778E8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7956267-D439-4A6C-8779-9864DDF69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566625F-0177-4163-AAC6-DD5AA352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1580694-1781-46F9-B2C4-76F4689BA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635D9A5-51BC-49A2-9AE2-4C8147FC5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B6D58AC8-F8B3-4C3D-AE9F-26677AE63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3CA316E-6515-47CF-9F53-7A0EE31AF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8E79866-F842-47A5-8D8C-0185FD6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1939D2F-E660-4CFF-BF9C-2146DD9CC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3F048F16-4CC3-406C-93A3-3CEDF31C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BA5658A8-AB7B-409C-A206-50CDD581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A4F8AC2-9FA1-4E5B-ACB2-661CAABFE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438DDE6-AE18-4B2A-92CE-57D6032A1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9B002FA-1035-4DE8-8097-3675A4FB2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99ADFD1-CBA1-4C59-A545-CA6EEAF2C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5DDA6CB-B8BF-4E57-BF2E-5C880FAF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A8B2946-9D70-4DD4-B9B2-606E8F83A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319A466-F3AE-4F1F-BD2F-77D9F148B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6CF0A07-A757-404E-9880-5AF3D52DE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DD3C2686-5B08-4159-865F-1B0A72E7E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AAB7354-0524-4F71-83F0-35FAFA9EE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93C7EEE-727B-4A0D-AA01-3B0893F86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7F98C909-0D3D-402C-86A1-9647DA57B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9CF4616-0FC7-4D90-97D4-47F26C31B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A5151952-7057-44BC-B171-EC280CDD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CC14CA9-836E-4131-9614-CC7AF80C7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9227461-A59A-437A-A371-0B3DD0510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564435B-AE59-45CC-A733-1D61AB9A5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4964014-4F54-4767-B2A1-1E68A49A2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B12DA42-BE2F-486C-A207-50F0B2A0D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F35083CD-4EE4-48A6-BDE4-DCEB0CD08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2ACA69B4-304D-4E76-91E8-B824CC474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05FBB8B7-7087-4F0C-8A80-BA19FA3C5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08B546A-B18E-4E08-B52F-1F1FB4515C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D083028-5844-4BA9-91D6-6066256F8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46BDB7B8-D976-4509-BB67-E960BEB6E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F8D90CC-4AD0-49F4-B215-61FD0A2FE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FA255F4C-2D85-48C3-A425-B1B090100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4D88F2F-ACB0-4172-BB9F-71ABC334D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6102F024-AF29-4883-BE6C-52EFD020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809DB4B0-EDB8-4635-9A3D-B48E5965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A4BB9B4-19AF-4964-8FDE-1C02C01F3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3466ACF5-678D-47AC-A8E1-250FBEA6E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CF4BE354-56F1-4CC0-ABC3-CFA225559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1FF6AB4A-7E14-48F4-B58E-D3BCD7F55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26A8026-2DFD-4691-81ED-CF8C6C810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CBE85A3-D478-4EBF-A094-768EDE80E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9B03629E-D0C6-47D9-9E55-FB00BFBAD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ECA1C99-3F19-4C93-9683-CDDBE284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E53F2EA-BC30-4BEC-BBA5-FF485FD8B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FE941FB-7EBE-489D-B1D8-06BC9E2F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4FCECFFB-D979-4814-99CC-B8C0CCE04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218BC88-1436-4861-9108-ED5C49172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7C43492A-8ADB-4CDA-976F-F9159DE14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48A8C4E-CD2B-4E83-895D-6B1071C5E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2315E315-11E8-4514-BE71-EEA42E237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26C36A72-5D83-400B-9DC6-D6A4F7D36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DF388598-6DD8-4B12-8DBD-1F8933348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42ADD8C0-C6F0-46A9-8D78-B6026B55B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B5CC1749-FD2F-40FD-AA5A-CAFE9C6E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8F5A197-D6C9-4BDB-A9DE-7FFE84B35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B6C64F3-7126-4337-9067-15A64EF5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5A902BCF-C9BF-4566-AC1E-1E91502F2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9B1FBFF-C965-462A-9B34-D01689CAF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C13CFECF-7502-40A2-92A6-3DBC74DF93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01280C84-683C-4088-8E3C-8A98A6749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747508C-3AE5-4D8D-A086-A46FDBEDE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EEC02501-119D-4C07-AB8C-A131B125B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F899201-EDD3-4F1A-89A6-345290E70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225488C2-1481-42C0-AE4D-4052F7EFF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84F224FC-B0FB-4A2E-A9BD-0F7CFB241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D04F68AF-F37B-4407-8471-E549ADCFA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6030291B-8F7B-4D02-A35F-561C0DAA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E961417-D5BB-4D51-8FD8-340228425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33EAFF3-FE9C-4606-89F9-19982C0FE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1882DC7-070C-47B0-B378-FA112A6CA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DF1B4B0-0A75-4538-A610-727209081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E4AD28E-F206-45E2-9B00-A2E68FFB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735023C8-4EFD-461A-8FFD-C78035856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FFEB6B5-C11C-4B5F-BCC4-C86C5659E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53F6-03F8-86D8-9010-C43EB08A8B06}"/>
              </a:ext>
            </a:extLst>
          </p:cNvPr>
          <p:cNvSpPr>
            <a:spLocks noGrp="1"/>
          </p:cNvSpPr>
          <p:nvPr>
            <p:ph type="title"/>
          </p:nvPr>
        </p:nvSpPr>
        <p:spPr/>
        <p:txBody>
          <a:bodyPr/>
          <a:lstStyle/>
          <a:p>
            <a:r>
              <a:rPr lang="en-US" dirty="0"/>
              <a:t>Scanner Class</a:t>
            </a:r>
          </a:p>
        </p:txBody>
      </p:sp>
      <p:sp>
        <p:nvSpPr>
          <p:cNvPr id="3" name="Content Placeholder 2">
            <a:extLst>
              <a:ext uri="{FF2B5EF4-FFF2-40B4-BE49-F238E27FC236}">
                <a16:creationId xmlns:a16="http://schemas.microsoft.com/office/drawing/2014/main" id="{A345DF0A-2EB9-13CE-F397-BC157075172D}"/>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The </a:t>
            </a:r>
            <a:r>
              <a:rPr lang="en-US" dirty="0"/>
              <a:t>Scanner</a:t>
            </a:r>
            <a:r>
              <a:rPr lang="en-US" b="0" i="0" dirty="0">
                <a:solidFill>
                  <a:srgbClr val="000000"/>
                </a:solidFill>
                <a:effectLst/>
                <a:latin typeface="Verdana" panose="020B0604030504040204" pitchFamily="34" charset="0"/>
              </a:rPr>
              <a:t> class is used to get user input, and it is found in the </a:t>
            </a:r>
            <a:r>
              <a:rPr lang="en-US" dirty="0" err="1"/>
              <a:t>java.util</a:t>
            </a:r>
            <a:r>
              <a:rPr lang="en-US" b="0" i="0" dirty="0">
                <a:solidFill>
                  <a:srgbClr val="000000"/>
                </a:solidFill>
                <a:effectLst/>
                <a:latin typeface="Verdana" panose="020B0604030504040204" pitchFamily="34" charset="0"/>
              </a:rPr>
              <a:t> package.</a:t>
            </a:r>
            <a:endParaRPr lang="en-US" dirty="0"/>
          </a:p>
        </p:txBody>
      </p:sp>
      <p:pic>
        <p:nvPicPr>
          <p:cNvPr id="4" name="Picture 3">
            <a:extLst>
              <a:ext uri="{FF2B5EF4-FFF2-40B4-BE49-F238E27FC236}">
                <a16:creationId xmlns:a16="http://schemas.microsoft.com/office/drawing/2014/main" id="{39B83610-6F15-0E01-11FC-11DAB92D7F1B}"/>
              </a:ext>
            </a:extLst>
          </p:cNvPr>
          <p:cNvPicPr>
            <a:picLocks noChangeAspect="1"/>
          </p:cNvPicPr>
          <p:nvPr/>
        </p:nvPicPr>
        <p:blipFill>
          <a:blip r:embed="rId2"/>
          <a:stretch>
            <a:fillRect/>
          </a:stretch>
        </p:blipFill>
        <p:spPr>
          <a:xfrm>
            <a:off x="1223962" y="3154728"/>
            <a:ext cx="9177337" cy="3598162"/>
          </a:xfrm>
          <a:prstGeom prst="rect">
            <a:avLst/>
          </a:prstGeom>
        </p:spPr>
      </p:pic>
      <p:sp>
        <p:nvSpPr>
          <p:cNvPr id="5" name="Oval 4">
            <a:extLst>
              <a:ext uri="{FF2B5EF4-FFF2-40B4-BE49-F238E27FC236}">
                <a16:creationId xmlns:a16="http://schemas.microsoft.com/office/drawing/2014/main" id="{0F7819FC-D4A2-57C8-CA91-3A1347D3BEB7}"/>
              </a:ext>
            </a:extLst>
          </p:cNvPr>
          <p:cNvSpPr/>
          <p:nvPr/>
        </p:nvSpPr>
        <p:spPr>
          <a:xfrm>
            <a:off x="1000125" y="3154728"/>
            <a:ext cx="3671888" cy="51716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122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04A57-145C-B8F6-9223-45FE29F60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9C958-6BA3-DBDD-1A42-B76E88AEED02}"/>
              </a:ext>
            </a:extLst>
          </p:cNvPr>
          <p:cNvSpPr>
            <a:spLocks noGrp="1"/>
          </p:cNvSpPr>
          <p:nvPr>
            <p:ph type="title"/>
          </p:nvPr>
        </p:nvSpPr>
        <p:spPr/>
        <p:txBody>
          <a:bodyPr/>
          <a:lstStyle/>
          <a:p>
            <a:r>
              <a:rPr lang="en-US" dirty="0"/>
              <a:t>Scanner Class</a:t>
            </a:r>
          </a:p>
        </p:txBody>
      </p:sp>
      <p:sp>
        <p:nvSpPr>
          <p:cNvPr id="3" name="Content Placeholder 2">
            <a:extLst>
              <a:ext uri="{FF2B5EF4-FFF2-40B4-BE49-F238E27FC236}">
                <a16:creationId xmlns:a16="http://schemas.microsoft.com/office/drawing/2014/main" id="{55BF347C-8E56-B700-5E2E-162252C0915D}"/>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In order to use the Scanner Class you must first create an object of it.</a:t>
            </a:r>
            <a:endParaRPr lang="en-US" dirty="0"/>
          </a:p>
        </p:txBody>
      </p:sp>
      <p:pic>
        <p:nvPicPr>
          <p:cNvPr id="4" name="Picture 3">
            <a:extLst>
              <a:ext uri="{FF2B5EF4-FFF2-40B4-BE49-F238E27FC236}">
                <a16:creationId xmlns:a16="http://schemas.microsoft.com/office/drawing/2014/main" id="{1A14F8A8-EF72-CD50-C950-600BF98091EE}"/>
              </a:ext>
            </a:extLst>
          </p:cNvPr>
          <p:cNvPicPr>
            <a:picLocks noChangeAspect="1"/>
          </p:cNvPicPr>
          <p:nvPr/>
        </p:nvPicPr>
        <p:blipFill>
          <a:blip r:embed="rId2"/>
          <a:stretch>
            <a:fillRect/>
          </a:stretch>
        </p:blipFill>
        <p:spPr>
          <a:xfrm>
            <a:off x="1223962" y="3154728"/>
            <a:ext cx="9177337" cy="3598162"/>
          </a:xfrm>
          <a:prstGeom prst="rect">
            <a:avLst/>
          </a:prstGeom>
        </p:spPr>
      </p:pic>
      <p:sp>
        <p:nvSpPr>
          <p:cNvPr id="5" name="Oval 4">
            <a:extLst>
              <a:ext uri="{FF2B5EF4-FFF2-40B4-BE49-F238E27FC236}">
                <a16:creationId xmlns:a16="http://schemas.microsoft.com/office/drawing/2014/main" id="{7FF486E3-2653-54D2-6D59-013BE3E35E49}"/>
              </a:ext>
            </a:extLst>
          </p:cNvPr>
          <p:cNvSpPr/>
          <p:nvPr/>
        </p:nvSpPr>
        <p:spPr>
          <a:xfrm>
            <a:off x="1443036" y="4390977"/>
            <a:ext cx="5486401" cy="51716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161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54DF-C21A-DE00-1FA3-E51A96873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90ED2-3765-CBA4-27E6-53C02406C0E8}"/>
              </a:ext>
            </a:extLst>
          </p:cNvPr>
          <p:cNvSpPr>
            <a:spLocks noGrp="1"/>
          </p:cNvSpPr>
          <p:nvPr>
            <p:ph type="title"/>
          </p:nvPr>
        </p:nvSpPr>
        <p:spPr/>
        <p:txBody>
          <a:bodyPr/>
          <a:lstStyle/>
          <a:p>
            <a:r>
              <a:rPr lang="en-US" dirty="0"/>
              <a:t>Scanner Class</a:t>
            </a:r>
          </a:p>
        </p:txBody>
      </p:sp>
      <p:sp>
        <p:nvSpPr>
          <p:cNvPr id="3" name="Content Placeholder 2">
            <a:extLst>
              <a:ext uri="{FF2B5EF4-FFF2-40B4-BE49-F238E27FC236}">
                <a16:creationId xmlns:a16="http://schemas.microsoft.com/office/drawing/2014/main" id="{0D19DA56-F8F0-CC01-BE87-6AF30482582B}"/>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Once you have your object you can call methods from it and return data.</a:t>
            </a:r>
            <a:endParaRPr lang="en-US" dirty="0"/>
          </a:p>
        </p:txBody>
      </p:sp>
      <p:pic>
        <p:nvPicPr>
          <p:cNvPr id="4" name="Picture 3">
            <a:extLst>
              <a:ext uri="{FF2B5EF4-FFF2-40B4-BE49-F238E27FC236}">
                <a16:creationId xmlns:a16="http://schemas.microsoft.com/office/drawing/2014/main" id="{AE35220E-B59C-581B-F7ED-F78318F06CF4}"/>
              </a:ext>
            </a:extLst>
          </p:cNvPr>
          <p:cNvPicPr>
            <a:picLocks noChangeAspect="1"/>
          </p:cNvPicPr>
          <p:nvPr/>
        </p:nvPicPr>
        <p:blipFill>
          <a:blip r:embed="rId2"/>
          <a:stretch>
            <a:fillRect/>
          </a:stretch>
        </p:blipFill>
        <p:spPr>
          <a:xfrm>
            <a:off x="1223962" y="3154728"/>
            <a:ext cx="9177337" cy="3598162"/>
          </a:xfrm>
          <a:prstGeom prst="rect">
            <a:avLst/>
          </a:prstGeom>
        </p:spPr>
      </p:pic>
      <p:sp>
        <p:nvSpPr>
          <p:cNvPr id="5" name="Oval 4">
            <a:extLst>
              <a:ext uri="{FF2B5EF4-FFF2-40B4-BE49-F238E27FC236}">
                <a16:creationId xmlns:a16="http://schemas.microsoft.com/office/drawing/2014/main" id="{9ED29B2E-4724-E0D3-BDCD-E14116EB47CA}"/>
              </a:ext>
            </a:extLst>
          </p:cNvPr>
          <p:cNvSpPr/>
          <p:nvPr/>
        </p:nvSpPr>
        <p:spPr>
          <a:xfrm>
            <a:off x="1385886" y="5248227"/>
            <a:ext cx="5486401" cy="517160"/>
          </a:xfrm>
          <a:prstGeom prst="ellipse">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45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571BA-4FB2-DF53-788D-004CFB4EA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BB2A69-4E02-F531-265A-69B5C375D883}"/>
              </a:ext>
            </a:extLst>
          </p:cNvPr>
          <p:cNvSpPr>
            <a:spLocks noGrp="1"/>
          </p:cNvSpPr>
          <p:nvPr>
            <p:ph type="title"/>
          </p:nvPr>
        </p:nvSpPr>
        <p:spPr/>
        <p:txBody>
          <a:bodyPr/>
          <a:lstStyle/>
          <a:p>
            <a:r>
              <a:rPr lang="en-US" dirty="0"/>
              <a:t>Scanner Class</a:t>
            </a:r>
          </a:p>
        </p:txBody>
      </p:sp>
      <p:sp>
        <p:nvSpPr>
          <p:cNvPr id="3" name="Content Placeholder 2">
            <a:extLst>
              <a:ext uri="{FF2B5EF4-FFF2-40B4-BE49-F238E27FC236}">
                <a16:creationId xmlns:a16="http://schemas.microsoft.com/office/drawing/2014/main" id="{B71BCC73-3610-EACA-946D-351C70710D73}"/>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All together we have a scanner which can be used to deliver user input.</a:t>
            </a:r>
            <a:endParaRPr lang="en-US" dirty="0"/>
          </a:p>
        </p:txBody>
      </p:sp>
      <p:pic>
        <p:nvPicPr>
          <p:cNvPr id="4" name="Picture 3">
            <a:extLst>
              <a:ext uri="{FF2B5EF4-FFF2-40B4-BE49-F238E27FC236}">
                <a16:creationId xmlns:a16="http://schemas.microsoft.com/office/drawing/2014/main" id="{C2EA7F94-1368-0D3D-0D64-3D98AF726CB6}"/>
              </a:ext>
            </a:extLst>
          </p:cNvPr>
          <p:cNvPicPr>
            <a:picLocks noChangeAspect="1"/>
          </p:cNvPicPr>
          <p:nvPr/>
        </p:nvPicPr>
        <p:blipFill>
          <a:blip r:embed="rId2"/>
          <a:stretch>
            <a:fillRect/>
          </a:stretch>
        </p:blipFill>
        <p:spPr>
          <a:xfrm>
            <a:off x="1223962" y="3154728"/>
            <a:ext cx="9177337" cy="3598162"/>
          </a:xfrm>
          <a:prstGeom prst="rect">
            <a:avLst/>
          </a:prstGeom>
        </p:spPr>
      </p:pic>
      <p:sp>
        <p:nvSpPr>
          <p:cNvPr id="5" name="Oval 4">
            <a:extLst>
              <a:ext uri="{FF2B5EF4-FFF2-40B4-BE49-F238E27FC236}">
                <a16:creationId xmlns:a16="http://schemas.microsoft.com/office/drawing/2014/main" id="{D4A0294E-9B6B-8B68-4477-5EBEEDFE79D7}"/>
              </a:ext>
            </a:extLst>
          </p:cNvPr>
          <p:cNvSpPr/>
          <p:nvPr/>
        </p:nvSpPr>
        <p:spPr>
          <a:xfrm>
            <a:off x="1385886" y="5248227"/>
            <a:ext cx="5486401" cy="517160"/>
          </a:xfrm>
          <a:prstGeom prst="ellipse">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D357179-47D1-0D2F-B1AC-7DEB08B86AFB}"/>
              </a:ext>
            </a:extLst>
          </p:cNvPr>
          <p:cNvSpPr/>
          <p:nvPr/>
        </p:nvSpPr>
        <p:spPr>
          <a:xfrm>
            <a:off x="1443036" y="4390977"/>
            <a:ext cx="5486401" cy="51716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A0BA792-A7D6-6C41-0899-CAD5A73E17D6}"/>
              </a:ext>
            </a:extLst>
          </p:cNvPr>
          <p:cNvSpPr/>
          <p:nvPr/>
        </p:nvSpPr>
        <p:spPr>
          <a:xfrm>
            <a:off x="1000125" y="3154728"/>
            <a:ext cx="3671888" cy="51716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768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52ECF-F739-C527-D8B7-40B631B0920D}"/>
              </a:ext>
            </a:extLst>
          </p:cNvPr>
          <p:cNvSpPr>
            <a:spLocks noGrp="1"/>
          </p:cNvSpPr>
          <p:nvPr>
            <p:ph type="title"/>
          </p:nvPr>
        </p:nvSpPr>
        <p:spPr/>
        <p:txBody>
          <a:bodyPr/>
          <a:lstStyle/>
          <a:p>
            <a:r>
              <a:rPr lang="en-US" dirty="0"/>
              <a:t>Scanner Class</a:t>
            </a:r>
          </a:p>
        </p:txBody>
      </p:sp>
      <p:sp>
        <p:nvSpPr>
          <p:cNvPr id="3" name="Content Placeholder 2">
            <a:extLst>
              <a:ext uri="{FF2B5EF4-FFF2-40B4-BE49-F238E27FC236}">
                <a16:creationId xmlns:a16="http://schemas.microsoft.com/office/drawing/2014/main" id="{53D2D40A-DBC3-37E1-E3BC-692AA34F7C8D}"/>
              </a:ext>
            </a:extLst>
          </p:cNvPr>
          <p:cNvSpPr>
            <a:spLocks noGrp="1"/>
          </p:cNvSpPr>
          <p:nvPr>
            <p:ph idx="1"/>
          </p:nvPr>
        </p:nvSpPr>
        <p:spPr/>
        <p:txBody>
          <a:bodyPr/>
          <a:lstStyle/>
          <a:p>
            <a:r>
              <a:rPr lang="en-US" dirty="0"/>
              <a:t>The scanner class has many methods:</a:t>
            </a:r>
          </a:p>
          <a:p>
            <a:endParaRPr lang="en-US" dirty="0"/>
          </a:p>
        </p:txBody>
      </p:sp>
      <p:graphicFrame>
        <p:nvGraphicFramePr>
          <p:cNvPr id="4" name="Table 3">
            <a:extLst>
              <a:ext uri="{FF2B5EF4-FFF2-40B4-BE49-F238E27FC236}">
                <a16:creationId xmlns:a16="http://schemas.microsoft.com/office/drawing/2014/main" id="{E5EBDD92-963F-CD6A-2625-978CAC5F8EBA}"/>
              </a:ext>
            </a:extLst>
          </p:cNvPr>
          <p:cNvGraphicFramePr>
            <a:graphicFrameLocks noGrp="1"/>
          </p:cNvGraphicFramePr>
          <p:nvPr>
            <p:extLst>
              <p:ext uri="{D42A27DB-BD31-4B8C-83A1-F6EECF244321}">
                <p14:modId xmlns:p14="http://schemas.microsoft.com/office/powerpoint/2010/main" val="2241616071"/>
              </p:ext>
            </p:extLst>
          </p:nvPr>
        </p:nvGraphicFramePr>
        <p:xfrm>
          <a:off x="1563700" y="2652395"/>
          <a:ext cx="9064599" cy="3840480"/>
        </p:xfrm>
        <a:graphic>
          <a:graphicData uri="http://schemas.openxmlformats.org/drawingml/2006/table">
            <a:tbl>
              <a:tblPr/>
              <a:tblGrid>
                <a:gridCol w="2356789">
                  <a:extLst>
                    <a:ext uri="{9D8B030D-6E8A-4147-A177-3AD203B41FA5}">
                      <a16:colId xmlns:a16="http://schemas.microsoft.com/office/drawing/2014/main" val="546748495"/>
                    </a:ext>
                  </a:extLst>
                </a:gridCol>
                <a:gridCol w="6707810">
                  <a:extLst>
                    <a:ext uri="{9D8B030D-6E8A-4147-A177-3AD203B41FA5}">
                      <a16:colId xmlns:a16="http://schemas.microsoft.com/office/drawing/2014/main" val="3110218127"/>
                    </a:ext>
                  </a:extLst>
                </a:gridCol>
              </a:tblGrid>
              <a:tr h="0">
                <a:tc>
                  <a:txBody>
                    <a:bodyPr/>
                    <a:lstStyle/>
                    <a:p>
                      <a:pPr algn="l" fontAlgn="t"/>
                      <a:r>
                        <a:rPr lang="en-US">
                          <a:effectLst/>
                        </a:rPr>
                        <a:t>Method</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34224579"/>
                  </a:ext>
                </a:extLst>
              </a:tr>
              <a:tr h="0">
                <a:tc>
                  <a:txBody>
                    <a:bodyPr/>
                    <a:lstStyle/>
                    <a:p>
                      <a:pPr algn="l" fontAlgn="t"/>
                      <a:r>
                        <a:rPr lang="en-US">
                          <a:effectLst/>
                        </a:rPr>
                        <a:t>nextBoolean()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Reads a boolean value from the user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637800679"/>
                  </a:ext>
                </a:extLst>
              </a:tr>
              <a:tr h="0">
                <a:tc>
                  <a:txBody>
                    <a:bodyPr/>
                    <a:lstStyle/>
                    <a:p>
                      <a:pPr algn="l" fontAlgn="t"/>
                      <a:r>
                        <a:rPr lang="en-US">
                          <a:effectLst/>
                        </a:rPr>
                        <a:t>nextByte()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Reads a byte value from the user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72845967"/>
                  </a:ext>
                </a:extLst>
              </a:tr>
              <a:tr h="0">
                <a:tc>
                  <a:txBody>
                    <a:bodyPr/>
                    <a:lstStyle/>
                    <a:p>
                      <a:pPr algn="l" fontAlgn="t"/>
                      <a:r>
                        <a:rPr lang="en-US">
                          <a:effectLst/>
                        </a:rPr>
                        <a:t>nextDouble()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Reads a double value from the user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853079959"/>
                  </a:ext>
                </a:extLst>
              </a:tr>
              <a:tr h="0">
                <a:tc>
                  <a:txBody>
                    <a:bodyPr/>
                    <a:lstStyle/>
                    <a:p>
                      <a:pPr algn="l" fontAlgn="t"/>
                      <a:r>
                        <a:rPr lang="en-US">
                          <a:effectLst/>
                        </a:rPr>
                        <a:t>nextFloat()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Reads a float value from the user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26726246"/>
                  </a:ext>
                </a:extLst>
              </a:tr>
              <a:tr h="0">
                <a:tc>
                  <a:txBody>
                    <a:bodyPr/>
                    <a:lstStyle/>
                    <a:p>
                      <a:pPr algn="l" fontAlgn="t"/>
                      <a:r>
                        <a:rPr lang="en-US">
                          <a:effectLst/>
                        </a:rPr>
                        <a:t>nextInt()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Reads a int value from the user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275549843"/>
                  </a:ext>
                </a:extLst>
              </a:tr>
              <a:tr h="0">
                <a:tc>
                  <a:txBody>
                    <a:bodyPr/>
                    <a:lstStyle/>
                    <a:p>
                      <a:pPr algn="l" fontAlgn="t"/>
                      <a:r>
                        <a:rPr lang="en-US">
                          <a:effectLst/>
                        </a:rPr>
                        <a:t>nextLine()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Reads a String value from the user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22738772"/>
                  </a:ext>
                </a:extLst>
              </a:tr>
              <a:tr h="0">
                <a:tc>
                  <a:txBody>
                    <a:bodyPr/>
                    <a:lstStyle/>
                    <a:p>
                      <a:pPr algn="l" fontAlgn="t"/>
                      <a:r>
                        <a:rPr lang="en-US">
                          <a:effectLst/>
                        </a:rPr>
                        <a:t>nextLong()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Reads a long value from the user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260863682"/>
                  </a:ext>
                </a:extLst>
              </a:tr>
              <a:tr h="0">
                <a:tc>
                  <a:txBody>
                    <a:bodyPr/>
                    <a:lstStyle/>
                    <a:p>
                      <a:pPr algn="l" fontAlgn="t"/>
                      <a:r>
                        <a:rPr lang="en-US">
                          <a:effectLst/>
                        </a:rPr>
                        <a:t>nextShort()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Reads a short value from the user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47374623"/>
                  </a:ext>
                </a:extLst>
              </a:tr>
            </a:tbl>
          </a:graphicData>
        </a:graphic>
      </p:graphicFrame>
    </p:spTree>
    <p:extLst>
      <p:ext uri="{BB962C8B-B14F-4D97-AF65-F5344CB8AC3E}">
        <p14:creationId xmlns:p14="http://schemas.microsoft.com/office/powerpoint/2010/main" val="2268467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4EFF6-7C01-E9A0-66FF-4DAD0302A441}"/>
              </a:ext>
            </a:extLst>
          </p:cNvPr>
          <p:cNvPicPr>
            <a:picLocks noChangeAspect="1"/>
          </p:cNvPicPr>
          <p:nvPr/>
        </p:nvPicPr>
        <p:blipFill>
          <a:blip r:embed="rId2"/>
          <a:stretch>
            <a:fillRect/>
          </a:stretch>
        </p:blipFill>
        <p:spPr>
          <a:xfrm>
            <a:off x="2119311" y="0"/>
            <a:ext cx="7177947" cy="6858000"/>
          </a:xfrm>
          <a:prstGeom prst="rect">
            <a:avLst/>
          </a:prstGeom>
        </p:spPr>
      </p:pic>
    </p:spTree>
    <p:extLst>
      <p:ext uri="{BB962C8B-B14F-4D97-AF65-F5344CB8AC3E}">
        <p14:creationId xmlns:p14="http://schemas.microsoft.com/office/powerpoint/2010/main" val="2692494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3" name="Freeform: Shape 12">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1" name="Rectangle 20">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260EF6-9DF3-B5A1-62D8-18026A61EDCC}"/>
              </a:ext>
            </a:extLst>
          </p:cNvPr>
          <p:cNvSpPr>
            <a:spLocks noGrp="1"/>
          </p:cNvSpPr>
          <p:nvPr>
            <p:ph type="title"/>
          </p:nvPr>
        </p:nvSpPr>
        <p:spPr>
          <a:xfrm>
            <a:off x="677119" y="810623"/>
            <a:ext cx="4894428" cy="3570162"/>
          </a:xfrm>
        </p:spPr>
        <p:txBody>
          <a:bodyPr vert="horz" lIns="91440" tIns="45720" rIns="91440" bIns="45720" rtlCol="0" anchor="b">
            <a:normAutofit/>
          </a:bodyPr>
          <a:lstStyle/>
          <a:p>
            <a:pPr>
              <a:spcBef>
                <a:spcPct val="0"/>
              </a:spcBef>
            </a:pPr>
            <a:r>
              <a:rPr lang="en-US" sz="4700" cap="all" spc="1500">
                <a:latin typeface="+mj-lt"/>
                <a:ea typeface="Source Sans Pro SemiBold" panose="020B0603030403020204" pitchFamily="34" charset="0"/>
                <a:cs typeface="+mj-cs"/>
              </a:rPr>
              <a:t>Let's hop in live share</a:t>
            </a:r>
            <a:br>
              <a:rPr lang="en-US" sz="4700" cap="all" spc="1500">
                <a:latin typeface="+mj-lt"/>
                <a:ea typeface="Source Sans Pro SemiBold" panose="020B0603030403020204" pitchFamily="34" charset="0"/>
                <a:cs typeface="+mj-cs"/>
              </a:rPr>
            </a:br>
            <a:endParaRPr lang="en-US" sz="4700" cap="all" spc="1500">
              <a:latin typeface="+mj-lt"/>
              <a:ea typeface="Source Sans Pro SemiBold" panose="020B0603030403020204" pitchFamily="34" charset="0"/>
              <a:cs typeface="+mj-cs"/>
            </a:endParaRPr>
          </a:p>
        </p:txBody>
      </p:sp>
      <p:grpSp>
        <p:nvGrpSpPr>
          <p:cNvPr id="23" name="Group 22">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24" name="Rectangle 23">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7" name="Rectangle 26">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30" name="Freeform: Shape 2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7" name="Graphic 6" descr="Rabbit">
            <a:extLst>
              <a:ext uri="{FF2B5EF4-FFF2-40B4-BE49-F238E27FC236}">
                <a16:creationId xmlns:a16="http://schemas.microsoft.com/office/drawing/2014/main" id="{7BB9FB18-B7C0-A910-94F9-782941688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7629" y="1474182"/>
            <a:ext cx="3899155" cy="3899155"/>
          </a:xfrm>
          <a:prstGeom prst="rect">
            <a:avLst/>
          </a:prstGeom>
          <a:ln w="28575">
            <a:noFill/>
          </a:ln>
        </p:spPr>
      </p:pic>
      <p:sp>
        <p:nvSpPr>
          <p:cNvPr id="36"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0" name="Oval 39">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69392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62"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63" name="Freeform: Shape 1062">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069" name="Oval 1068">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071" name="Rectangle 107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D918B2-BDFC-B70F-C9D4-D21621F7FD5E}"/>
              </a:ext>
            </a:extLst>
          </p:cNvPr>
          <p:cNvSpPr>
            <a:spLocks noGrp="1"/>
          </p:cNvSpPr>
          <p:nvPr>
            <p:ph type="title"/>
          </p:nvPr>
        </p:nvSpPr>
        <p:spPr>
          <a:xfrm>
            <a:off x="946521" y="396117"/>
            <a:ext cx="5217172" cy="1158857"/>
          </a:xfrm>
        </p:spPr>
        <p:txBody>
          <a:bodyPr vert="horz" lIns="91440" tIns="45720" rIns="91440" bIns="45720" rtlCol="0" anchor="b">
            <a:normAutofit/>
          </a:bodyPr>
          <a:lstStyle/>
          <a:p>
            <a:pPr>
              <a:spcBef>
                <a:spcPct val="0"/>
              </a:spcBef>
            </a:pPr>
            <a:r>
              <a:rPr lang="en-US">
                <a:latin typeface="+mj-lt"/>
                <a:ea typeface="+mj-ea"/>
                <a:cs typeface="+mj-cs"/>
              </a:rPr>
              <a:t>Your task</a:t>
            </a:r>
          </a:p>
        </p:txBody>
      </p:sp>
      <p:grpSp>
        <p:nvGrpSpPr>
          <p:cNvPr id="1073" name="Group 1072">
            <a:extLst>
              <a:ext uri="{FF2B5EF4-FFF2-40B4-BE49-F238E27FC236}">
                <a16:creationId xmlns:a16="http://schemas.microsoft.com/office/drawing/2014/main" id="{268C940D-4516-4630-B49F-65C1A82FEA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91258" y="619275"/>
            <a:ext cx="932200" cy="932200"/>
            <a:chOff x="10791258" y="619275"/>
            <a:chExt cx="932200" cy="932200"/>
          </a:xfrm>
        </p:grpSpPr>
        <p:sp>
          <p:nvSpPr>
            <p:cNvPr id="1074" name="Graphic 212">
              <a:extLst>
                <a:ext uri="{FF2B5EF4-FFF2-40B4-BE49-F238E27FC236}">
                  <a16:creationId xmlns:a16="http://schemas.microsoft.com/office/drawing/2014/main" id="{160C130F-E752-44CF-98A8-75490C2A2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5" name="Graphic 212">
              <a:extLst>
                <a:ext uri="{FF2B5EF4-FFF2-40B4-BE49-F238E27FC236}">
                  <a16:creationId xmlns:a16="http://schemas.microsoft.com/office/drawing/2014/main" id="{9690DAC5-9FBA-4943-959B-751AF2B46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3" name="Text Placeholder 2">
            <a:extLst>
              <a:ext uri="{FF2B5EF4-FFF2-40B4-BE49-F238E27FC236}">
                <a16:creationId xmlns:a16="http://schemas.microsoft.com/office/drawing/2014/main" id="{2DCAE825-E29F-C455-9E50-FACFD7560551}"/>
              </a:ext>
            </a:extLst>
          </p:cNvPr>
          <p:cNvSpPr>
            <a:spLocks noGrp="1"/>
          </p:cNvSpPr>
          <p:nvPr>
            <p:ph type="body" idx="1"/>
          </p:nvPr>
        </p:nvSpPr>
        <p:spPr>
          <a:xfrm>
            <a:off x="946520" y="1747592"/>
            <a:ext cx="5217173" cy="4939928"/>
          </a:xfrm>
        </p:spPr>
        <p:txBody>
          <a:bodyPr vert="horz" lIns="91440" tIns="45720" rIns="91440" bIns="45720" rtlCol="0">
            <a:normAutofit fontScale="92500"/>
          </a:bodyPr>
          <a:lstStyle/>
          <a:p>
            <a:pPr indent="-228600">
              <a:lnSpc>
                <a:spcPct val="90000"/>
              </a:lnSpc>
              <a:spcAft>
                <a:spcPts val="600"/>
              </a:spcAft>
              <a:buFont typeface="Arial" panose="020B0604020202020204" pitchFamily="34" charset="0"/>
              <a:buChar char="•"/>
            </a:pPr>
            <a:r>
              <a:rPr lang="en-US" sz="2600" dirty="0"/>
              <a:t>Navigate to your own project.</a:t>
            </a:r>
          </a:p>
          <a:p>
            <a:pPr indent="-228600">
              <a:lnSpc>
                <a:spcPct val="90000"/>
              </a:lnSpc>
              <a:spcAft>
                <a:spcPts val="600"/>
              </a:spcAft>
              <a:buFont typeface="Arial" panose="020B0604020202020204" pitchFamily="34" charset="0"/>
              <a:buChar char="•"/>
            </a:pPr>
            <a:r>
              <a:rPr lang="en-US" sz="2600" dirty="0"/>
              <a:t>Create a two-dimensional array representation of a go board.</a:t>
            </a:r>
          </a:p>
          <a:p>
            <a:pPr indent="-228600">
              <a:lnSpc>
                <a:spcPct val="90000"/>
              </a:lnSpc>
              <a:spcAft>
                <a:spcPts val="600"/>
              </a:spcAft>
              <a:buFont typeface="Arial" panose="020B0604020202020204" pitchFamily="34" charset="0"/>
              <a:buChar char="•"/>
            </a:pPr>
            <a:r>
              <a:rPr lang="en-US" sz="2600" dirty="0"/>
              <a:t>Place two go pieces, one black and one white, on the board.</a:t>
            </a:r>
          </a:p>
          <a:p>
            <a:pPr indent="-228600">
              <a:lnSpc>
                <a:spcPct val="90000"/>
              </a:lnSpc>
              <a:spcAft>
                <a:spcPts val="600"/>
              </a:spcAft>
              <a:buFont typeface="Arial" panose="020B0604020202020204" pitchFamily="34" charset="0"/>
              <a:buChar char="•"/>
            </a:pPr>
            <a:r>
              <a:rPr lang="en-US" sz="2600" dirty="0"/>
              <a:t>Print out the board with its signature crosshatch pattern.</a:t>
            </a:r>
          </a:p>
          <a:p>
            <a:pPr indent="-228600">
              <a:lnSpc>
                <a:spcPct val="90000"/>
              </a:lnSpc>
              <a:spcAft>
                <a:spcPts val="600"/>
              </a:spcAft>
              <a:buFont typeface="Arial" panose="020B0604020202020204" pitchFamily="34" charset="0"/>
              <a:buChar char="•"/>
            </a:pPr>
            <a:r>
              <a:rPr lang="en-US" sz="2600" dirty="0"/>
              <a:t>Next mark out addresses on your board.</a:t>
            </a:r>
          </a:p>
          <a:p>
            <a:pPr indent="-228600">
              <a:lnSpc>
                <a:spcPct val="90000"/>
              </a:lnSpc>
              <a:spcAft>
                <a:spcPts val="600"/>
              </a:spcAft>
              <a:buFont typeface="Arial" panose="020B0604020202020204" pitchFamily="34" charset="0"/>
              <a:buChar char="•"/>
            </a:pPr>
            <a:r>
              <a:rPr lang="en-US" sz="2600" dirty="0"/>
              <a:t>Start asking the user for an x and y coordinate for placing a piece.</a:t>
            </a:r>
          </a:p>
        </p:txBody>
      </p:sp>
      <p:grpSp>
        <p:nvGrpSpPr>
          <p:cNvPr id="1077" name="Group 1076">
            <a:extLst>
              <a:ext uri="{FF2B5EF4-FFF2-40B4-BE49-F238E27FC236}">
                <a16:creationId xmlns:a16="http://schemas.microsoft.com/office/drawing/2014/main" id="{C93F2521-5FCA-4EE4-ADB9-C71AB81B88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16299"/>
            <a:ext cx="1598829" cy="531293"/>
            <a:chOff x="6491531" y="1420258"/>
            <a:chExt cx="1598829" cy="531293"/>
          </a:xfrm>
          <a:solidFill>
            <a:schemeClr val="tx1"/>
          </a:solidFill>
        </p:grpSpPr>
        <p:grpSp>
          <p:nvGrpSpPr>
            <p:cNvPr id="1078" name="Graphic 190">
              <a:extLst>
                <a:ext uri="{FF2B5EF4-FFF2-40B4-BE49-F238E27FC236}">
                  <a16:creationId xmlns:a16="http://schemas.microsoft.com/office/drawing/2014/main" id="{701F4A7E-EE52-4FFF-847D-941A57F6ED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082" name="Freeform: Shape 1081">
                <a:extLst>
                  <a:ext uri="{FF2B5EF4-FFF2-40B4-BE49-F238E27FC236}">
                    <a16:creationId xmlns:a16="http://schemas.microsoft.com/office/drawing/2014/main" id="{44C45BFB-2AD2-45F8-9F4B-9151A686E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82FD8094-5F5E-411D-96E3-0D8E76B94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79" name="Graphic 190">
              <a:extLst>
                <a:ext uri="{FF2B5EF4-FFF2-40B4-BE49-F238E27FC236}">
                  <a16:creationId xmlns:a16="http://schemas.microsoft.com/office/drawing/2014/main" id="{F3FB933A-7D1C-4A1F-9589-2006261FD96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080" name="Freeform: Shape 1079">
                <a:extLst>
                  <a:ext uri="{FF2B5EF4-FFF2-40B4-BE49-F238E27FC236}">
                    <a16:creationId xmlns:a16="http://schemas.microsoft.com/office/drawing/2014/main" id="{965C4036-D195-4D1E-B436-A0379596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54F38E9F-35FC-437D-BE4E-33FDF6056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1026" name="Picture 2" descr="Go board | Go Wiki | Fandom">
            <a:extLst>
              <a:ext uri="{FF2B5EF4-FFF2-40B4-BE49-F238E27FC236}">
                <a16:creationId xmlns:a16="http://schemas.microsoft.com/office/drawing/2014/main" id="{3ED3A010-7BDC-19AD-74CE-4E8B2BA131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76" r="4" b="4728"/>
          <a:stretch/>
        </p:blipFill>
        <p:spPr bwMode="auto">
          <a:xfrm>
            <a:off x="7253021" y="1820334"/>
            <a:ext cx="3555043" cy="3217333"/>
          </a:xfrm>
          <a:prstGeom prst="rect">
            <a:avLst/>
          </a:prstGeom>
          <a:noFill/>
          <a:extLst>
            <a:ext uri="{909E8E84-426E-40DD-AFC4-6F175D3DCCD1}">
              <a14:hiddenFill xmlns:a14="http://schemas.microsoft.com/office/drawing/2010/main">
                <a:solidFill>
                  <a:srgbClr val="FFFFFF"/>
                </a:solidFill>
              </a14:hiddenFill>
            </a:ext>
          </a:extLst>
        </p:spPr>
      </p:pic>
      <p:grpSp>
        <p:nvGrpSpPr>
          <p:cNvPr id="1085" name="Group 1084">
            <a:extLst>
              <a:ext uri="{FF2B5EF4-FFF2-40B4-BE49-F238E27FC236}">
                <a16:creationId xmlns:a16="http://schemas.microsoft.com/office/drawing/2014/main" id="{2B7E220D-70BE-46E1-87EA-9239C10828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66592"/>
            <a:ext cx="1443404" cy="1443428"/>
            <a:chOff x="10154385" y="4452524"/>
            <a:chExt cx="1443404" cy="1443428"/>
          </a:xfrm>
          <a:solidFill>
            <a:schemeClr val="tx1"/>
          </a:solidFill>
        </p:grpSpPr>
        <p:grpSp>
          <p:nvGrpSpPr>
            <p:cNvPr id="1086" name="Graphic 4">
              <a:extLst>
                <a:ext uri="{FF2B5EF4-FFF2-40B4-BE49-F238E27FC236}">
                  <a16:creationId xmlns:a16="http://schemas.microsoft.com/office/drawing/2014/main" id="{FC1A5110-77D2-40E7-81AD-268BA675FE7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257" name="Freeform: Shape 1256">
                <a:extLst>
                  <a:ext uri="{FF2B5EF4-FFF2-40B4-BE49-F238E27FC236}">
                    <a16:creationId xmlns:a16="http://schemas.microsoft.com/office/drawing/2014/main" id="{4FA2A3FD-1B3F-42AF-BC02-85F36E056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7AD487CA-8FBC-4540-AC49-97AE50C65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0D84CF57-47D1-43F3-A27F-4554C8874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CBEE7FBD-98AD-4AD4-8928-24BF44632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84FD382E-B389-4D8F-A55E-6DFA291F0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98382AB7-ABEA-406A-BC9C-E929CB72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687410AC-739F-4AF0-B3F3-BA1EE2D84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297F7ECB-7025-4A18-B6C1-9A8F179D8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E8BF277F-8AC7-4B9F-A748-658BC32F4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3861EEE4-BFC2-47F9-B33D-2CF7EF91D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6EDB4948-A661-493E-A726-89FD1604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690295D3-F01C-40D4-AC18-38CDB597D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DE279E4F-F139-423E-AF42-7C309EE9E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BE503EF8-F0B7-4F0E-B82E-742BB8DB8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8BF1F2E6-2E0A-4F5C-AF29-167B9214D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D465F6F4-1BA9-4F7B-9980-3571C7C5C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FFF3428D-3135-4073-AB27-8292AA421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2EE4FAE5-DC40-43E2-BACB-84C2CCDA3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97E1E565-91F8-469C-998D-413D4E3D0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7AADD30B-6564-45CD-A760-00AD0ED73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3B9ABBD5-5E76-4812-A4CF-2A8B16AD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2F97912E-EDA5-4A75-A106-B25426BB6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A8D15062-DCA7-43EE-AB75-CD9C80F37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80EB5712-3433-46B4-A8DF-04A8D03E3E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6F3BFE28-EB41-4640-802B-FAA4F7378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203F4E0E-E3AE-4B10-B1BC-529CC3CD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1B83F41D-7419-46EC-8C00-37127DC3A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9991303F-ED54-4483-97A9-3143D1CA7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0B99A87F-D826-40DC-B688-B209D5253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3CB798D6-E3C9-41B2-8F20-F0CF87068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9CF03CDA-070F-49AE-B37C-4D08A1BAD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D4CBFC42-413D-4BC6-9BEA-078040C01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24A02437-3BDD-4242-9C52-0DB006A35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7209D1D0-DC11-43F3-8050-D8C01D3B6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8A37369D-62F1-4A67-B1A1-658CBED41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68CD3744-B811-40BE-B10F-4D5B1AA9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3048B8EA-2CD0-40CF-B570-BD99E0F77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2D8EA840-350B-405A-A1BB-40D93A00E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6BFAC7FE-90ED-4400-9E88-D3EB802CF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F8A49AFF-4D6A-4290-A811-6ADBC2A2A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A5267CD0-3312-488A-ADC9-2A215FC9B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734AF3AE-4171-471C-AFDE-0A4B563D9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9761283D-6867-470C-85BB-833A5997B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232907EC-87D6-4A76-97C7-ED83798B8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9AE06A14-FDDB-4888-9F8A-C027B6FC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408FBBF8-91F0-43DF-84FE-8585BD4C0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40F8B312-3204-4812-9CED-599503CC0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B3163C36-49A9-42CD-84AB-945A54810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C737819E-C741-419C-8B07-6CBF226F4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86094C82-164A-490B-A711-CBC5914A7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B97614F7-51E5-4AEF-B768-8C452874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B6227872-28BD-445D-96AD-EF00622F8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C1DC2CF0-2FA0-43FC-9509-0C6DB072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9795B481-57FF-4E8E-83AA-E5D2E3E2F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148378AF-5FAD-46E5-9709-EA405E674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A673CCD4-0D19-45A5-A1E8-0C6F8E2C4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EE686E15-638D-450E-BD41-9EEC16695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19970629-2923-493A-A315-FA7EDF13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D8839461-CBD3-4A9A-BBCF-09A883587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06ACA65A-A638-4499-9A58-4BBB2D850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1E2A7DEF-7652-4468-8E3F-6FF0C0A9F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B20F00C4-6808-4F91-8495-A7C27E49A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4254291C-CB21-424F-AF32-0C70F1642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C6D37468-BE92-4741-86A9-1417F2AA4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2A361414-EF46-4101-B08C-BA761D10D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62B99449-370E-4EEE-9DB6-159197F27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FAA977E9-699A-4D73-B0CF-CE0C4EB2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9EDD115C-F555-4352-B8FB-C7F9829FA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9454379A-04D7-4413-8E59-262DB6BCD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8E65F25A-79A5-4F0D-A340-475979F2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838E1E5B-3968-49BD-843C-C8C0F44C6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94CA466D-7602-4464-BAB2-071A59F8A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4A1357E7-09DA-4B68-A637-F277764E9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1EFCA436-DAC9-4B9E-82BE-E0DE3F5C8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FA482722-F397-4F01-97DD-D018FE637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5CF6C289-6A1B-4031-84CC-4DA52D08E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42F190D1-D9E1-46D5-A212-6560B860B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08ADD086-4DD1-4EBA-BC75-CD93AE4D4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75A280D7-478F-468E-9644-B09B8FDEB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C9BE9354-BB23-458F-9AE3-DD8AC4F1E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861A354D-F521-44EF-9140-7393D26D2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C76B3340-3BF4-4FB9-B7FA-751617C73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C802BF6D-7C7F-41BF-B0CA-C5E6AFABB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712FB0EF-009B-4384-BD25-D3C6EBCC9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22F2BA9-9373-465D-8F24-F58DB9B1B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4FAD72B3-1B8B-4B05-B201-419A776FB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AC81E68B-1417-445D-9B51-60A0F91E5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7D5A9E27-E07F-4466-9021-D25D85CDC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CF5DC41D-2B9C-4659-9F3E-C3A2BDE8B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5AA3263F-DADF-4BDD-82AC-F44BC4FE0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8999662B-626A-4D98-920C-CDA407F83B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D6C410A6-2F1A-4222-8D50-2781C5D7E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9221CD39-A736-45F1-92AA-8533C1D27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B3025FBC-7A41-410A-AC63-DD483277D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09A5D562-F236-406C-A6FF-163F8FE29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98086E1B-8B11-4A2D-BB70-33C51E476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7B908F0B-B32A-46B3-8587-82EC271B8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B2687ECF-D561-41B0-AD3C-7F627A412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F7F6218A-89E1-41D8-8C8C-6CF0F70F5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CAFE4E14-C851-4334-9F44-DFD70DD46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7011BCD2-D4B9-4726-8FF7-FF4B12983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D21E20DA-52FD-41FC-AB37-5468D9F20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69EB0F03-97F9-4207-9552-FD5F92185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F1675131-367D-4E22-8170-BE1BCA565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8CA3664D-20A4-4FCC-9CD3-E7A452C5B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A9515CFE-D1C5-4594-A572-DB2235C69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DCFB6755-EA85-4DA9-A570-59F500E95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824F6828-D6CE-44D4-BF48-6FA7F5886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97E302B6-BC6F-4DF5-B1FA-3BEE99267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42327E29-F07F-4C06-A1E3-19EBCABEE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1FF70127-1DB3-4507-ABD4-BE6242907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9655D743-D6D1-4AAF-8644-B7B605330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AEB3D1EA-07D1-4406-BF5A-AEA41D7D2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0DFB99DC-1A5F-455D-9AD5-B84298D1C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30CD14F4-787A-4CB1-87CB-FD4A28816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A23CE74A-BDFD-4B56-84CA-734581FCF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9E4FE61F-77E6-40E1-97B9-2B88B7CE9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3C5471DE-7760-4942-9752-D8676B2BE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AFC6266D-DA02-4614-88F2-7077DCC29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AE1A43A2-78D9-4279-B715-FED7BD94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A2B18DEA-1741-42E2-9097-7B5DE0018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A78E9B74-5DCA-4B60-89A6-2B3A85E24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057B4547-96DD-4BA0-994D-C76DE93AD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30454D66-4E7A-44FE-9822-3D34133AB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29051627-5724-440D-8B81-D4F83BE98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38507626-34D1-4BBF-B9EF-BDE8BBBFD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209CB8E9-BC41-4D95-B65F-8285256AD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FB597DBE-D5A0-45B1-A659-8452BF04A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053D2250-26AE-4ED4-8644-0A23D1CBC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932173CC-8796-4913-BFB5-DEABBA855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79FC0C90-AECD-45F4-8BAD-CA3DAC393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9475113E-1AC5-4621-A394-9D0657FC0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EF8491AB-6DD8-4293-B4D7-550388F1B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1851A60B-8BBD-4C38-9143-0AF1DC78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B9810BA7-727E-4871-A866-A0CD5EE6C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E2252C24-7565-4F9E-81B7-F0385F30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91095F58-4C7C-4261-AF74-4C8BEA99F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A79FED60-FFC3-4420-BB54-25D7E3D20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1B619CEC-F915-4E63-AF98-E4212F9F6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03FBB620-A91A-4FF4-B380-DC4FEC60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912F7E0D-8362-4060-BB77-EC596B279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4F11F9EE-F36A-4206-AE5B-60825B153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F342A80B-ACB4-4C6F-8250-212611A28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D4EC40C9-93C0-498E-A05D-17EF46BB9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E42CF2F2-4895-495A-B10B-EE6C93BDB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2AFEDFDC-CB51-46B4-8294-26B55F973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AD19ED5F-B560-4366-AD14-9EC71C7ED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42E95D3F-2E55-4021-9D6F-B6E7224C9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F45660DB-2DA2-4937-B362-69FA55D2B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FA488514-5D26-42FF-BD81-E9F2E1DE3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421E4366-604D-4893-BE4C-08D448A06C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9128E702-7B78-4B59-BAB4-530DF53A8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97456D98-32F2-4486-81EE-5CBDC5137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F3173B06-C53D-4E52-B3D3-7D10BB963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A5E08649-A0F1-4F92-9B1A-23DD0768E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0386755E-BD00-42F5-8AFD-3FE177FD6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38479D89-3237-4F5A-9785-2F84E973F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F86502C8-2734-48E5-9834-A8435644C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CEA77AA6-BB37-4CE8-9E75-DB4F595B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CF79F8C8-5618-4880-A26B-8310380F0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880EE80C-A78F-4B21-985E-50CACEF2E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0EDC8879-9797-42E5-AB8E-E36229BF3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1B37764D-AF04-4F2C-81D9-5EFA3E5C0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31C6105B-1E1B-4444-A6E5-5B157F3C1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559B4EC8-EFFF-4DCA-AAB8-26AF6679D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ED93E274-9D58-4EC9-80D4-33D9D3A09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6E5616A1-0B5F-4D6D-910E-792B393B3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BDD0D9C8-A2E7-4C95-BBC5-5E2D62D67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509401FA-7222-4A17-828C-1729888E9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087" name="Graphic 4">
              <a:extLst>
                <a:ext uri="{FF2B5EF4-FFF2-40B4-BE49-F238E27FC236}">
                  <a16:creationId xmlns:a16="http://schemas.microsoft.com/office/drawing/2014/main" id="{7B025375-9B31-46A6-87EC-BA8E94E678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088" name="Freeform: Shape 1087">
                <a:extLst>
                  <a:ext uri="{FF2B5EF4-FFF2-40B4-BE49-F238E27FC236}">
                    <a16:creationId xmlns:a16="http://schemas.microsoft.com/office/drawing/2014/main" id="{454AFC84-3FCF-4783-9CE6-BE7BCF5CB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EEC3B2D5-1605-4334-8CC6-33D5D53E7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893286B7-109A-47DD-BD18-3A8E2FCDF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A6E4611D-D180-45CC-95F3-4D780BF21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075D9DF6-64E6-48A9-89BE-1AEDF3DB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A77E91B6-62FE-4219-8648-2FA062EE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E05794AA-8ED8-4FEB-B9E2-3D6829552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0CEF7D50-E12D-4F46-9B10-16E903FB7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4D885088-5CE2-4ABB-AC5F-8E295C63A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B7F9B5BB-81CC-442B-B607-5F084799E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1CC6AB35-BB47-42CE-9492-77B57C361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E13E089E-A0F7-4B85-BFEF-EABBF3824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9306C271-11BD-4ACA-99FC-BC847B6AB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A51C39C2-B68B-4FB3-AF93-3B6EFC5EB8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D19A9E62-BA64-414F-9053-428828BD4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90F1A2A5-D670-4734-B018-570175184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D896E20F-D59A-4E5C-AAC2-ED79FCAC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B3B49622-0DD4-4378-A974-3EC752B2D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8BF83D4D-5E95-4F61-8A1C-624625209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FB270157-AA6D-4EE4-9506-368F8C97C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94DA0BEE-AE9D-4CE8-B249-C229E628E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AD089CCA-7A85-405E-9AF7-96F814E3B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5E30352E-9DBA-4777-A093-B6F3D6060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264C5F14-2A45-42AA-948A-6C7D19578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B3CF5D72-A8B6-4A2B-8F09-46F06C3B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8D32D7ED-2507-43E0-BCA0-69F1D921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6029896F-72B5-4FBB-98D7-A4A6B7A8E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C735037E-DA25-4564-960C-F744D00E1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975717CD-2FAA-46E2-825A-5A409DC36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9ABAD2C5-9937-47FF-9A17-132CEA54C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5319C0FD-333B-49B2-B54F-959084B1C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A3F88462-C743-4DF3-9A31-09108B3DD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5A47CC3C-9310-422C-8AF8-CF56E286B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64CBAB0F-DFA6-4370-AF0D-EAEA0DA18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CB75D567-78A7-4986-B241-E03EB5B6A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A6065FE5-5B5D-426F-A331-FFB91E483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48748863-F066-4C39-BA9E-951EA19F1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2988B46B-EC58-4704-8960-75C617B2C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3C8F94F3-22A8-4403-BAF4-DA1344D12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6144F6B6-FBD2-44C5-93F2-36FB060AB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FDFF1114-943E-4377-9482-AC35E9B91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E29A169E-8860-41C6-B2BA-656C9E87F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D1DA92F1-025A-41CC-892D-006269B6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5B423574-AD0E-466C-A690-E3BF7ABC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C37E67DD-12D5-49FA-AE92-B1F418632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3E085075-A03E-4D1C-A2BE-219D51E7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A552ECBE-4DF7-4004-80CB-33A3864DC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BB1DFB18-112F-43BE-938F-949ACF4CE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7107EA75-B66F-478F-A9A4-8BE4090A1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B032A1FF-0163-4F65-9627-3D0E330E7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68F81DD7-3941-40F3-A5C5-1D25AD61E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767D955C-E4A5-47E9-B07D-7C7FD8E39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331DEA5B-7DF4-4F3E-B837-7388E6701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F640D8A9-2845-4810-99AA-3464C47FB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C1AA428D-A610-40EA-926D-72664C6A3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088B6BF5-3A26-476D-AF79-46892B0AE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A0D38E94-BDA0-466A-866C-7D754B54B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2E4807B4-64BB-4BB1-A6C7-B9F8B78FE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AB74427A-2B27-4328-8ECD-0166E61D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058C6F50-4093-4240-B613-EA20F73E2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341C2F64-B446-495C-B3ED-DA19115FD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DEDDACDA-D780-49ED-88B3-AC1E6CECD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3B6F340F-6BFF-4869-B569-850333B1C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C4FC277F-1805-46F5-8D99-EE30A5FCD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DE3D8861-A4CB-46F2-812C-4857D1E7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5C3AD847-D9CA-4EC5-890E-21244786F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CA89CE44-4244-411C-A74F-1446D8BC1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60E6026F-2714-4620-8EE9-3C55C2D6C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C0A828ED-45A9-4D69-975D-19CD36650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970CBCD0-B8B7-483D-A17D-9351A1A47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8BDEF120-B9AE-44F5-B98D-937D9C92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A8C22314-7ABA-46AF-98F6-EA626787D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8E57EC52-CDFD-4DC8-8C7F-DA76CBC94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2E44CDAD-CC81-4519-A934-3E75CB58F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D7234B76-B5E7-497F-8C9A-BEADE7D2A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D308AC98-72DE-4623-8351-5CDBA5F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16BCA60F-A345-4A89-8E76-8F628DE24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B712711F-FF52-40E0-8B6D-7AB132EFB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EBB99ABA-6734-4713-A9AA-6A0613DB3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8DBC39A-A841-4DAD-A5EE-BAD254A4F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E88E8002-19BD-4C58-ACEF-D092676D5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637DEA0B-D0C3-4386-B016-901208881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1E085198-3B84-4E70-8004-5B739F0D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1F8854E4-646B-4843-9429-2E68B3AE9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D75E4420-1C5B-4C29-9622-F3DA7E0BF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69099746-E839-480D-A294-3851848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35C60C66-6A6A-42B6-82CE-9F5BCAD5F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A85425DE-B5F8-4166-8F76-168A6E6F5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AF5E9558-8664-40E2-818A-C90536250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620CC716-8E51-492E-95F3-7DF5778E8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87956267-D439-4A6C-8779-9864DDF69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E566625F-0177-4163-AAC6-DD5AA352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01580694-1781-46F9-B2C4-76F4689BA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1635D9A5-51BC-49A2-9AE2-4C8147FC5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B6D58AC8-F8B3-4C3D-AE9F-26677AE63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53CA316E-6515-47CF-9F53-7A0EE31AF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F8E79866-F842-47A5-8D8C-0185FD6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A1939D2F-E660-4CFF-BF9C-2146DD9CC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3F048F16-4CC3-406C-93A3-3CEDF31C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BA5658A8-AB7B-409C-A206-50CDD581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1A4F8AC2-9FA1-4E5B-ACB2-661CAABFE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6438DDE6-AE18-4B2A-92CE-57D6032A1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19B002FA-1035-4DE8-8097-3675A4FB2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699ADFD1-CBA1-4C59-A545-CA6EEAF2C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85DDA6CB-B8BF-4E57-BF2E-5C880FAF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6A8B2946-9D70-4DD4-B9B2-606E8F83A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C319A466-F3AE-4F1F-BD2F-77D9F148B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C6CF0A07-A757-404E-9880-5AF3D52DE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DD3C2686-5B08-4159-865F-1B0A72E7E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5AAB7354-0524-4F71-83F0-35FAFA9EE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C93C7EEE-727B-4A0D-AA01-3B0893F86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7F98C909-0D3D-402C-86A1-9647DA57B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29CF4616-0FC7-4D90-97D4-47F26C31B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A5151952-7057-44BC-B171-EC280CDD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0CC14CA9-836E-4131-9614-CC7AF80C7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B9227461-A59A-437A-A371-0B3DD0510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4564435B-AE59-45CC-A733-1D61AB9A5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24964014-4F54-4767-B2A1-1E68A49A2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AB12DA42-BE2F-486C-A207-50F0B2A0D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F35083CD-4EE4-48A6-BDE4-DCEB0CD08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2ACA69B4-304D-4E76-91E8-B824CC474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05FBB8B7-7087-4F0C-8A80-BA19FA3C5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708B546A-B18E-4E08-B52F-1F1FB4515C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4D083028-5844-4BA9-91D6-6066256F8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46BDB7B8-D976-4509-BB67-E960BEB6E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1F8D90CC-4AD0-49F4-B215-61FD0A2FE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FA255F4C-2D85-48C3-A425-B1B090100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64D88F2F-ACB0-4172-BB9F-71ABC334D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6102F024-AF29-4883-BE6C-52EFD020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809DB4B0-EDB8-4635-9A3D-B48E5965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BA4BB9B4-19AF-4964-8FDE-1C02C01F3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3466ACF5-678D-47AC-A8E1-250FBEA6E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CF4BE354-56F1-4CC0-ABC3-CFA225559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1FF6AB4A-7E14-48F4-B58E-D3BCD7F55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826A8026-2DFD-4691-81ED-CF8C6C810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DCBE85A3-D478-4EBF-A094-768EDE80E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9B03629E-D0C6-47D9-9E55-FB00BFBAD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7ECA1C99-3F19-4C93-9683-CDDBE284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6E53F2EA-BC30-4BEC-BBA5-FF485FD8B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4FE941FB-7EBE-489D-B1D8-06BC9E2F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4FCECFFB-D979-4814-99CC-B8C0CCE04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5218BC88-1436-4861-9108-ED5C49172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7C43492A-8ADB-4CDA-976F-F9159DE14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448A8C4E-CD2B-4E83-895D-6B1071C5E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2315E315-11E8-4514-BE71-EEA42E237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26C36A72-5D83-400B-9DC6-D6A4F7D36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DF388598-6DD8-4B12-8DBD-1F8933348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42ADD8C0-C6F0-46A9-8D78-B6026B55B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B5CC1749-FD2F-40FD-AA5A-CAFE9C6E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38F5A197-D6C9-4BDB-A9DE-7FFE84B35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0B6C64F3-7126-4337-9067-15A64EF5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5A902BCF-C9BF-4566-AC1E-1E91502F2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09B1FBFF-C965-462A-9B34-D01689CAF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C13CFECF-7502-40A2-92A6-3DBC74DF93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01280C84-683C-4088-8E3C-8A98A6749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3747508C-3AE5-4D8D-A086-A46FDBEDE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EEC02501-119D-4C07-AB8C-A131B125B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8F899201-EDD3-4F1A-89A6-345290E70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225488C2-1481-42C0-AE4D-4052F7EFF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84F224FC-B0FB-4A2E-A9BD-0F7CFB241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D04F68AF-F37B-4407-8471-E549ADCFA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6030291B-8F7B-4D02-A35F-561C0DAA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3E961417-D5BB-4D51-8FD8-340228425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133EAFF3-FE9C-4606-89F9-19982C0FE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01882DC7-070C-47B0-B378-FA112A6CA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BDF1B4B0-0A75-4538-A610-727209081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6E4AD28E-F206-45E2-9B00-A2E68FFB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735023C8-4EFD-461A-8FFD-C78035856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7FFEB6B5-C11C-4B5F-BCC4-C86C5659E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156983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B3FC-3FCE-5869-B4F9-4DE14E032F05}"/>
              </a:ext>
            </a:extLst>
          </p:cNvPr>
          <p:cNvSpPr>
            <a:spLocks noGrp="1"/>
          </p:cNvSpPr>
          <p:nvPr>
            <p:ph type="title"/>
          </p:nvPr>
        </p:nvSpPr>
        <p:spPr/>
        <p:txBody>
          <a:bodyPr>
            <a:normAutofit fontScale="90000"/>
          </a:bodyPr>
          <a:lstStyle/>
          <a:p>
            <a:r>
              <a:rPr lang="en-US" dirty="0"/>
              <a:t>Closing</a:t>
            </a:r>
          </a:p>
        </p:txBody>
      </p:sp>
      <p:sp>
        <p:nvSpPr>
          <p:cNvPr id="3" name="Text Placeholder 2">
            <a:extLst>
              <a:ext uri="{FF2B5EF4-FFF2-40B4-BE49-F238E27FC236}">
                <a16:creationId xmlns:a16="http://schemas.microsoft.com/office/drawing/2014/main" id="{17D15632-F4A1-DD2D-9CD0-029153B71992}"/>
              </a:ext>
            </a:extLst>
          </p:cNvPr>
          <p:cNvSpPr>
            <a:spLocks noGrp="1"/>
          </p:cNvSpPr>
          <p:nvPr>
            <p:ph type="body" idx="1"/>
          </p:nvPr>
        </p:nvSpPr>
        <p:spPr/>
        <p:txBody>
          <a:bodyPr>
            <a:normAutofit/>
          </a:bodyPr>
          <a:lstStyle/>
          <a:p>
            <a:pPr marL="0" lvl="0" indent="0" algn="l" rtl="0">
              <a:spcBef>
                <a:spcPts val="1200"/>
              </a:spcBef>
              <a:spcAft>
                <a:spcPts val="0"/>
              </a:spcAft>
              <a:buNone/>
            </a:pPr>
            <a:r>
              <a:rPr lang="en-US" b="1" dirty="0">
                <a:solidFill>
                  <a:srgbClr val="EA9999"/>
                </a:solidFill>
              </a:rPr>
              <a:t>Please Read: 1.4 and 1.5 Input and Output</a:t>
            </a:r>
          </a:p>
          <a:p>
            <a:pPr marL="0" indent="0">
              <a:spcBef>
                <a:spcPts val="1200"/>
              </a:spcBef>
              <a:buClr>
                <a:schemeClr val="dk1"/>
              </a:buClr>
              <a:buSzPts val="1100"/>
              <a:buNone/>
            </a:pPr>
            <a:endParaRPr lang="en-US" dirty="0"/>
          </a:p>
          <a:p>
            <a:pPr marL="152396" indent="0">
              <a:buNone/>
            </a:pPr>
            <a:r>
              <a:rPr lang="en-US" b="1" dirty="0">
                <a:effectLst/>
                <a:latin typeface="Helvetica Neue" panose="02000503000000020004" pitchFamily="2" charset="0"/>
              </a:rPr>
              <a:t>Office Hours In SS-411: </a:t>
            </a:r>
            <a:endParaRPr lang="en-US" dirty="0">
              <a:effectLst/>
              <a:latin typeface="Helvetica Neue" panose="02000503000000020004" pitchFamily="2" charset="0"/>
            </a:endParaRPr>
          </a:p>
          <a:p>
            <a:r>
              <a:rPr lang="en-US" b="1" dirty="0">
                <a:effectLst/>
                <a:latin typeface="Helvetica Neue" panose="02000503000000020004" pitchFamily="2" charset="0"/>
              </a:rPr>
              <a:t>  Tu &amp; Th 2pm – 3pm</a:t>
            </a:r>
            <a:endParaRPr lang="en-US" dirty="0">
              <a:effectLst/>
              <a:latin typeface="Helvetica Neue" panose="02000503000000020004" pitchFamily="2" charset="0"/>
            </a:endParaRPr>
          </a:p>
          <a:p>
            <a:r>
              <a:rPr lang="en-US" b="1" dirty="0">
                <a:effectLst/>
                <a:latin typeface="Helvetica Neue" panose="02000503000000020004" pitchFamily="2" charset="0"/>
              </a:rPr>
              <a:t>  Mon &amp; Wed 10am–11am</a:t>
            </a:r>
          </a:p>
          <a:p>
            <a:endParaRPr lang="en-US" dirty="0">
              <a:effectLst/>
              <a:latin typeface="Helvetica Neue" panose="02000503000000020004" pitchFamily="2" charset="0"/>
            </a:endParaRPr>
          </a:p>
          <a:p>
            <a:pPr marL="0" lvl="0" indent="0" algn="l" rtl="0">
              <a:spcBef>
                <a:spcPts val="1200"/>
              </a:spcBef>
              <a:spcAft>
                <a:spcPts val="1200"/>
              </a:spcAft>
              <a:buNone/>
            </a:pPr>
            <a:r>
              <a:rPr lang="en-US" dirty="0"/>
              <a:t>Have a great weekend and I’ll see you on Friday!</a:t>
            </a:r>
          </a:p>
          <a:p>
            <a:endParaRPr lang="en-US" dirty="0"/>
          </a:p>
        </p:txBody>
      </p:sp>
    </p:spTree>
    <p:extLst>
      <p:ext uri="{BB962C8B-B14F-4D97-AF65-F5344CB8AC3E}">
        <p14:creationId xmlns:p14="http://schemas.microsoft.com/office/powerpoint/2010/main" val="115871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8D79EE-7ADE-BEFE-11E1-FB54A615AF18}"/>
              </a:ext>
            </a:extLst>
          </p:cNvPr>
          <p:cNvSpPr>
            <a:spLocks noGrp="1"/>
          </p:cNvSpPr>
          <p:nvPr>
            <p:ph type="title"/>
          </p:nvPr>
        </p:nvSpPr>
        <p:spPr>
          <a:xfrm>
            <a:off x="838200" y="565739"/>
            <a:ext cx="10515600" cy="1124949"/>
          </a:xfrm>
        </p:spPr>
        <p:txBody>
          <a:bodyPr>
            <a:normAutofit/>
          </a:bodyPr>
          <a:lstStyle/>
          <a:p>
            <a:r>
              <a:rPr lang="en-US" dirty="0"/>
              <a:t>What We’ll Be Talking About Today</a:t>
            </a:r>
          </a:p>
        </p:txBody>
      </p:sp>
      <p:grpSp>
        <p:nvGrpSpPr>
          <p:cNvPr id="11" name="Graphic 190">
            <a:extLst>
              <a:ext uri="{FF2B5EF4-FFF2-40B4-BE49-F238E27FC236}">
                <a16:creationId xmlns:a16="http://schemas.microsoft.com/office/drawing/2014/main" id="{53883AA7-7F86-41F8-A1D8-06E9886E7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36528"/>
            <a:ext cx="1291642" cy="429215"/>
            <a:chOff x="2504802" y="1755501"/>
            <a:chExt cx="1598829" cy="531293"/>
          </a:xfrm>
          <a:solidFill>
            <a:schemeClr val="tx1"/>
          </a:solidFill>
        </p:grpSpPr>
        <p:sp>
          <p:nvSpPr>
            <p:cNvPr id="12" name="Freeform: Shape 11">
              <a:extLst>
                <a:ext uri="{FF2B5EF4-FFF2-40B4-BE49-F238E27FC236}">
                  <a16:creationId xmlns:a16="http://schemas.microsoft.com/office/drawing/2014/main" id="{FC80ACB6-0FE0-4F10-998D-2E8D46375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C2903D5-FF18-4A00-8E9F-9335FCF1E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5" name="Graphic 212">
            <a:extLst>
              <a:ext uri="{FF2B5EF4-FFF2-40B4-BE49-F238E27FC236}">
                <a16:creationId xmlns:a16="http://schemas.microsoft.com/office/drawing/2014/main" id="{DBBB6517-AFD0-4A58-8B37-F17AB81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 name="Graphic 212">
            <a:extLst>
              <a:ext uri="{FF2B5EF4-FFF2-40B4-BE49-F238E27FC236}">
                <a16:creationId xmlns:a16="http://schemas.microsoft.com/office/drawing/2014/main" id="{3E39FCFD-033D-4043-95D9-7FAAAA8E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aphicFrame>
        <p:nvGraphicFramePr>
          <p:cNvPr id="5" name="Content Placeholder 2">
            <a:extLst>
              <a:ext uri="{FF2B5EF4-FFF2-40B4-BE49-F238E27FC236}">
                <a16:creationId xmlns:a16="http://schemas.microsoft.com/office/drawing/2014/main" id="{6C7EFB9C-5253-FEC0-1E06-24DDA3581FFB}"/>
              </a:ext>
            </a:extLst>
          </p:cNvPr>
          <p:cNvGraphicFramePr>
            <a:graphicFrameLocks noGrp="1"/>
          </p:cNvGraphicFramePr>
          <p:nvPr>
            <p:ph idx="1"/>
            <p:extLst>
              <p:ext uri="{D42A27DB-BD31-4B8C-83A1-F6EECF244321}">
                <p14:modId xmlns:p14="http://schemas.microsoft.com/office/powerpoint/2010/main" val="39064959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012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grpSp>
        <p:nvGrpSpPr>
          <p:cNvPr id="66"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67" name="Freeform: Shape 66">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3" name="Oval 72">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75" name="Rectangle 74">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Google Shape;59;p14"/>
          <p:cNvSpPr txBox="1">
            <a:spLocks noGrp="1"/>
          </p:cNvSpPr>
          <p:nvPr>
            <p:ph type="title"/>
          </p:nvPr>
        </p:nvSpPr>
        <p:spPr>
          <a:xfrm>
            <a:off x="838200" y="1195697"/>
            <a:ext cx="3200400" cy="4238118"/>
          </a:xfrm>
          <a:prstGeom prst="rect">
            <a:avLst/>
          </a:prstGeom>
        </p:spPr>
        <p:txBody>
          <a:bodyPr spcFirstLastPara="1" vert="horz" lIns="91440" tIns="45720" rIns="91440" bIns="45720" rtlCol="0" anchor="ctr" anchorCtr="0">
            <a:normAutofit/>
          </a:bodyPr>
          <a:lstStyle/>
          <a:p>
            <a:pPr>
              <a:spcBef>
                <a:spcPct val="0"/>
              </a:spcBef>
            </a:pPr>
            <a:r>
              <a:rPr lang="en-US">
                <a:latin typeface="+mj-lt"/>
                <a:ea typeface="+mj-ea"/>
                <a:cs typeface="+mj-cs"/>
              </a:rPr>
              <a:t>I/O Streams</a:t>
            </a:r>
          </a:p>
        </p:txBody>
      </p:sp>
      <p:grpSp>
        <p:nvGrpSpPr>
          <p:cNvPr id="77"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tx1"/>
          </a:solidFill>
        </p:grpSpPr>
        <p:sp>
          <p:nvSpPr>
            <p:cNvPr id="78" name="Freeform: Shape 77">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81" name="Graphic 38">
            <a:extLst>
              <a:ext uri="{FF2B5EF4-FFF2-40B4-BE49-F238E27FC236}">
                <a16:creationId xmlns:a16="http://schemas.microsoft.com/office/drawing/2014/main" id="{A8630B61-2CB6-4E0C-90A1-05A307F9CD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tx1">
              <a:alpha val="60000"/>
            </a:schemeClr>
          </a:solidFill>
        </p:grpSpPr>
        <p:sp>
          <p:nvSpPr>
            <p:cNvPr id="82" name="Freeform: Shape 81">
              <a:extLst>
                <a:ext uri="{FF2B5EF4-FFF2-40B4-BE49-F238E27FC236}">
                  <a16:creationId xmlns:a16="http://schemas.microsoft.com/office/drawing/2014/main" id="{7EB5F489-45BA-4254-B501-559099D88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C8ECAADA-4087-4FFC-801E-BF007B413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85" name="Oval 84">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9"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tx1"/>
          </a:solidFill>
        </p:grpSpPr>
        <p:sp>
          <p:nvSpPr>
            <p:cNvPr id="90" name="Freeform: Shape 89">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62" name="Google Shape;60;p14">
            <a:extLst>
              <a:ext uri="{FF2B5EF4-FFF2-40B4-BE49-F238E27FC236}">
                <a16:creationId xmlns:a16="http://schemas.microsoft.com/office/drawing/2014/main" id="{ADB6FCE0-0ADC-E45E-4305-CBAFB57E109B}"/>
              </a:ext>
            </a:extLst>
          </p:cNvPr>
          <p:cNvGraphicFramePr/>
          <p:nvPr>
            <p:extLst>
              <p:ext uri="{D42A27DB-BD31-4B8C-83A1-F6EECF244321}">
                <p14:modId xmlns:p14="http://schemas.microsoft.com/office/powerpoint/2010/main" val="2701391759"/>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I/O Streams</a:t>
            </a:r>
            <a:endParaRPr/>
          </a:p>
          <a:p>
            <a:endParaRPr/>
          </a:p>
        </p:txBody>
      </p:sp>
      <p:sp>
        <p:nvSpPr>
          <p:cNvPr id="66" name="Google Shape;66;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No matter how they work internally, all streams present the same simple model to programs that use them: A stream is a sequence of data. </a:t>
            </a:r>
            <a:endParaRPr/>
          </a:p>
          <a:p>
            <a:pPr marL="0" indent="0">
              <a:spcBef>
                <a:spcPts val="1600"/>
              </a:spcBef>
              <a:spcAft>
                <a:spcPts val="1600"/>
              </a:spcAft>
              <a:buNone/>
            </a:pPr>
            <a:r>
              <a:rPr lang="en"/>
              <a:t>A program uses an input stream to read data from a source, one item at a time:</a:t>
            </a:r>
            <a:endParaRPr/>
          </a:p>
        </p:txBody>
      </p:sp>
      <p:pic>
        <p:nvPicPr>
          <p:cNvPr id="67" name="Google Shape;67;p15"/>
          <p:cNvPicPr preferRelativeResize="0"/>
          <p:nvPr/>
        </p:nvPicPr>
        <p:blipFill>
          <a:blip r:embed="rId3">
            <a:alphaModFix/>
          </a:blip>
          <a:stretch>
            <a:fillRect/>
          </a:stretch>
        </p:blipFill>
        <p:spPr>
          <a:xfrm>
            <a:off x="2066051" y="3788534"/>
            <a:ext cx="8216900" cy="2425700"/>
          </a:xfrm>
          <a:prstGeom prst="rect">
            <a:avLst/>
          </a:prstGeom>
          <a:noFill/>
          <a:ln>
            <a:noFill/>
          </a:ln>
        </p:spPr>
      </p:pic>
      <p:sp>
        <p:nvSpPr>
          <p:cNvPr id="68" name="Google Shape;68;p15"/>
          <p:cNvSpPr txBox="1"/>
          <p:nvPr/>
        </p:nvSpPr>
        <p:spPr>
          <a:xfrm>
            <a:off x="4933917" y="4096167"/>
            <a:ext cx="1414000" cy="520000"/>
          </a:xfrm>
          <a:prstGeom prst="rect">
            <a:avLst/>
          </a:prstGeom>
          <a:noFill/>
          <a:ln>
            <a:noFill/>
          </a:ln>
        </p:spPr>
        <p:txBody>
          <a:bodyPr spcFirstLastPara="1" wrap="square" lIns="121900" tIns="121900" rIns="121900" bIns="121900" anchor="t" anchorCtr="0">
            <a:noAutofit/>
          </a:bodyPr>
          <a:lstStyle/>
          <a:p>
            <a:r>
              <a:rPr lang="en" sz="2400">
                <a:solidFill>
                  <a:schemeClr val="dk1"/>
                </a:solidFill>
                <a:highlight>
                  <a:schemeClr val="lt1"/>
                </a:highlight>
              </a:rPr>
              <a:t>Stream</a:t>
            </a:r>
            <a:endParaRPr sz="2400">
              <a:solidFill>
                <a:schemeClr val="dk1"/>
              </a:solidFill>
              <a:highlight>
                <a:schemeClr val="lt1"/>
              </a:highlight>
            </a:endParaRPr>
          </a:p>
        </p:txBody>
      </p:sp>
      <p:sp>
        <p:nvSpPr>
          <p:cNvPr id="69" name="Google Shape;69;p15"/>
          <p:cNvSpPr txBox="1"/>
          <p:nvPr/>
        </p:nvSpPr>
        <p:spPr>
          <a:xfrm>
            <a:off x="1537575" y="4091821"/>
            <a:ext cx="1531417" cy="520000"/>
          </a:xfrm>
          <a:prstGeom prst="rect">
            <a:avLst/>
          </a:prstGeom>
          <a:noFill/>
          <a:ln>
            <a:noFill/>
          </a:ln>
        </p:spPr>
        <p:txBody>
          <a:bodyPr spcFirstLastPara="1" wrap="square" lIns="121900" tIns="121900" rIns="121900" bIns="121900" anchor="t" anchorCtr="0">
            <a:noAutofit/>
          </a:bodyPr>
          <a:lstStyle/>
          <a:p>
            <a:r>
              <a:rPr lang="en" sz="2400" dirty="0">
                <a:solidFill>
                  <a:schemeClr val="dk1"/>
                </a:solidFill>
                <a:highlight>
                  <a:schemeClr val="lt1"/>
                </a:highlight>
              </a:rPr>
              <a:t>Program</a:t>
            </a:r>
            <a:endParaRPr sz="2400" dirty="0">
              <a:solidFill>
                <a:schemeClr val="dk1"/>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I/O Streams</a:t>
            </a:r>
            <a:endParaRPr/>
          </a:p>
          <a:p>
            <a:endParaRPr/>
          </a:p>
        </p:txBody>
      </p:sp>
      <p:sp>
        <p:nvSpPr>
          <p:cNvPr id="75" name="Google Shape;75;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Clr>
                <a:schemeClr val="dk1"/>
              </a:buClr>
              <a:buSzPts val="1100"/>
              <a:buNone/>
            </a:pPr>
            <a:r>
              <a:rPr lang="en"/>
              <a:t>A program uses an output stream to write data to a destination, one item at time:</a:t>
            </a:r>
            <a:endParaRPr/>
          </a:p>
          <a:p>
            <a:pPr marL="0" indent="0">
              <a:spcBef>
                <a:spcPts val="1600"/>
              </a:spcBef>
              <a:buClr>
                <a:schemeClr val="dk1"/>
              </a:buClr>
              <a:buSzPts val="1100"/>
              <a:buNone/>
            </a:pPr>
            <a:endParaRPr/>
          </a:p>
          <a:p>
            <a:pPr marL="0" indent="0">
              <a:spcBef>
                <a:spcPts val="1600"/>
              </a:spcBef>
              <a:spcAft>
                <a:spcPts val="1600"/>
              </a:spcAft>
              <a:buNone/>
            </a:pPr>
            <a:endParaRPr/>
          </a:p>
        </p:txBody>
      </p:sp>
      <p:pic>
        <p:nvPicPr>
          <p:cNvPr id="76" name="Google Shape;76;p16"/>
          <p:cNvPicPr preferRelativeResize="0"/>
          <p:nvPr/>
        </p:nvPicPr>
        <p:blipFill>
          <a:blip r:embed="rId3">
            <a:alphaModFix/>
          </a:blip>
          <a:stretch>
            <a:fillRect/>
          </a:stretch>
        </p:blipFill>
        <p:spPr>
          <a:xfrm>
            <a:off x="1987534" y="2601367"/>
            <a:ext cx="8216900" cy="2425700"/>
          </a:xfrm>
          <a:prstGeom prst="rect">
            <a:avLst/>
          </a:prstGeom>
          <a:noFill/>
          <a:ln>
            <a:noFill/>
          </a:ln>
        </p:spPr>
      </p:pic>
      <p:sp>
        <p:nvSpPr>
          <p:cNvPr id="77" name="Google Shape;77;p16"/>
          <p:cNvSpPr txBox="1"/>
          <p:nvPr/>
        </p:nvSpPr>
        <p:spPr>
          <a:xfrm>
            <a:off x="4855400" y="2909000"/>
            <a:ext cx="1414000" cy="520000"/>
          </a:xfrm>
          <a:prstGeom prst="rect">
            <a:avLst/>
          </a:prstGeom>
          <a:noFill/>
          <a:ln>
            <a:noFill/>
          </a:ln>
        </p:spPr>
        <p:txBody>
          <a:bodyPr spcFirstLastPara="1" wrap="square" lIns="121900" tIns="121900" rIns="121900" bIns="121900" anchor="t" anchorCtr="0">
            <a:noAutofit/>
          </a:bodyPr>
          <a:lstStyle/>
          <a:p>
            <a:r>
              <a:rPr lang="en" sz="2400">
                <a:solidFill>
                  <a:schemeClr val="dk1"/>
                </a:solidFill>
                <a:highlight>
                  <a:schemeClr val="lt1"/>
                </a:highlight>
              </a:rPr>
              <a:t>Stream</a:t>
            </a:r>
            <a:endParaRPr sz="2400">
              <a:solidFill>
                <a:schemeClr val="dk1"/>
              </a:solidFill>
              <a:highlight>
                <a:schemeClr val="lt1"/>
              </a:highlight>
            </a:endParaRPr>
          </a:p>
        </p:txBody>
      </p:sp>
      <p:sp>
        <p:nvSpPr>
          <p:cNvPr id="78" name="Google Shape;78;p16"/>
          <p:cNvSpPr txBox="1"/>
          <p:nvPr/>
        </p:nvSpPr>
        <p:spPr>
          <a:xfrm>
            <a:off x="1473347" y="2894712"/>
            <a:ext cx="1452901" cy="520000"/>
          </a:xfrm>
          <a:prstGeom prst="rect">
            <a:avLst/>
          </a:prstGeom>
          <a:noFill/>
          <a:ln>
            <a:noFill/>
          </a:ln>
        </p:spPr>
        <p:txBody>
          <a:bodyPr spcFirstLastPara="1" wrap="square" lIns="121900" tIns="121900" rIns="121900" bIns="121900" anchor="t" anchorCtr="0">
            <a:noAutofit/>
          </a:bodyPr>
          <a:lstStyle/>
          <a:p>
            <a:r>
              <a:rPr lang="en" sz="2400" dirty="0">
                <a:solidFill>
                  <a:schemeClr val="dk1"/>
                </a:solidFill>
                <a:highlight>
                  <a:schemeClr val="lt1"/>
                </a:highlight>
              </a:rPr>
              <a:t>Program</a:t>
            </a:r>
            <a:endParaRPr sz="2400" dirty="0">
              <a:solidFill>
                <a:schemeClr val="dk1"/>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US"/>
              <a:t>Byte Streams</a:t>
            </a:r>
          </a:p>
          <a:p>
            <a:pPr>
              <a:buClr>
                <a:schemeClr val="dk1"/>
              </a:buClr>
              <a:buSzPct val="39285"/>
            </a:pPr>
            <a:endParaRPr lang="en-US"/>
          </a:p>
          <a:p>
            <a:endParaRPr lang="en-US"/>
          </a:p>
        </p:txBody>
      </p:sp>
      <p:graphicFrame>
        <p:nvGraphicFramePr>
          <p:cNvPr id="109" name="Google Shape;84;p17">
            <a:extLst>
              <a:ext uri="{FF2B5EF4-FFF2-40B4-BE49-F238E27FC236}">
                <a16:creationId xmlns:a16="http://schemas.microsoft.com/office/drawing/2014/main" id="{6EC52A4F-336C-EC05-F877-B26EA55C6F6E}"/>
              </a:ext>
            </a:extLst>
          </p:cNvPr>
          <p:cNvGraphicFramePr/>
          <p:nvPr/>
        </p:nvGraphicFramePr>
        <p:xfrm>
          <a:off x="415600" y="1536633"/>
          <a:ext cx="11360800" cy="455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grpSp>
        <p:nvGrpSpPr>
          <p:cNvPr id="95"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6" name="Freeform: Shape 95">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02" name="Oval 101">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04" name="Rectangle 10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07" name="Freeform: Shape 10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8" name="Freeform: Shape 10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10" name="Rectangle 109">
            <a:extLst>
              <a:ext uri="{FF2B5EF4-FFF2-40B4-BE49-F238E27FC236}">
                <a16:creationId xmlns:a16="http://schemas.microsoft.com/office/drawing/2014/main" id="{E0E9B1DB-5C91-41C9-8C0D-C2CD3D570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542" y="1264801"/>
            <a:ext cx="4892216" cy="4511751"/>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02224B8-FCE1-4A12-84A7-B674B2B9E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542" y="1264801"/>
            <a:ext cx="4892216" cy="4511751"/>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4" name="Rectangle 113">
            <a:extLst>
              <a:ext uri="{FF2B5EF4-FFF2-40B4-BE49-F238E27FC236}">
                <a16:creationId xmlns:a16="http://schemas.microsoft.com/office/drawing/2014/main" id="{41E366A2-885B-4E10-A479-4A650E4C6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1173124"/>
            <a:ext cx="4892216" cy="451175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Google Shape;89;p18"/>
          <p:cNvSpPr txBox="1">
            <a:spLocks noGrp="1"/>
          </p:cNvSpPr>
          <p:nvPr>
            <p:ph type="title"/>
          </p:nvPr>
        </p:nvSpPr>
        <p:spPr>
          <a:xfrm>
            <a:off x="1102367" y="1264801"/>
            <a:ext cx="4114571" cy="4296387"/>
          </a:xfrm>
          <a:prstGeom prst="rect">
            <a:avLst/>
          </a:prstGeom>
        </p:spPr>
        <p:txBody>
          <a:bodyPr spcFirstLastPara="1" vert="horz" lIns="91440" tIns="45720" rIns="91440" bIns="45720" rtlCol="0" anchor="ctr" anchorCtr="0">
            <a:normAutofit/>
          </a:bodyPr>
          <a:lstStyle/>
          <a:p>
            <a:pPr algn="ctr">
              <a:spcBef>
                <a:spcPct val="0"/>
              </a:spcBef>
              <a:buClr>
                <a:schemeClr val="dk1"/>
              </a:buClr>
              <a:buSzPct val="39285"/>
            </a:pPr>
            <a:r>
              <a:rPr lang="en-US">
                <a:latin typeface="+mj-lt"/>
                <a:ea typeface="+mj-ea"/>
                <a:cs typeface="+mj-cs"/>
              </a:rPr>
              <a:t>Using Byte Streams</a:t>
            </a:r>
          </a:p>
          <a:p>
            <a:pPr algn="ctr">
              <a:spcBef>
                <a:spcPct val="0"/>
              </a:spcBef>
              <a:buClr>
                <a:schemeClr val="dk1"/>
              </a:buClr>
              <a:buSzPct val="39285"/>
            </a:pPr>
            <a:endParaRPr lang="en-US">
              <a:latin typeface="+mj-lt"/>
              <a:ea typeface="+mj-ea"/>
              <a:cs typeface="+mj-cs"/>
            </a:endParaRPr>
          </a:p>
          <a:p>
            <a:pPr algn="ctr">
              <a:spcBef>
                <a:spcPct val="0"/>
              </a:spcBef>
            </a:pPr>
            <a:endParaRPr lang="en-US">
              <a:latin typeface="+mj-lt"/>
              <a:ea typeface="+mj-ea"/>
              <a:cs typeface="+mj-cs"/>
            </a:endParaRPr>
          </a:p>
        </p:txBody>
      </p:sp>
      <p:sp>
        <p:nvSpPr>
          <p:cNvPr id="116"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8"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0" name="Oval 119">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Oval 121">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Google Shape;90;p18"/>
          <p:cNvSpPr txBox="1">
            <a:spLocks noGrp="1"/>
          </p:cNvSpPr>
          <p:nvPr>
            <p:ph type="body" idx="1"/>
          </p:nvPr>
        </p:nvSpPr>
        <p:spPr>
          <a:xfrm>
            <a:off x="6234868" y="1345827"/>
            <a:ext cx="5217173" cy="4351338"/>
          </a:xfrm>
          <a:prstGeom prst="rect">
            <a:avLst/>
          </a:prstGeom>
        </p:spPr>
        <p:txBody>
          <a:bodyPr spcFirstLastPara="1" vert="horz" lIns="91440" tIns="45720" rIns="91440" bIns="45720" rtlCol="0" anchorCtr="0">
            <a:normAutofit/>
          </a:bodyPr>
          <a:lstStyle/>
          <a:p>
            <a:pPr marL="457200" indent="-228600">
              <a:lnSpc>
                <a:spcPct val="90000"/>
              </a:lnSpc>
              <a:buClr>
                <a:schemeClr val="dk1"/>
              </a:buClr>
              <a:buSzPts val="1100"/>
              <a:buFont typeface="Arial" panose="020B0604020202020204" pitchFamily="34" charset="0"/>
              <a:buChar char="•"/>
            </a:pPr>
            <a:r>
              <a:rPr lang="en-US" dirty="0"/>
              <a:t>We'll explore </a:t>
            </a:r>
            <a:r>
              <a:rPr lang="en-US" dirty="0" err="1"/>
              <a:t>FileInputStream</a:t>
            </a:r>
            <a:r>
              <a:rPr lang="en-US" dirty="0"/>
              <a:t> and </a:t>
            </a:r>
            <a:r>
              <a:rPr lang="en-US" dirty="0" err="1"/>
              <a:t>FileOutputStream</a:t>
            </a:r>
            <a:r>
              <a:rPr lang="en-US" dirty="0"/>
              <a:t> by examining an example program named </a:t>
            </a:r>
            <a:r>
              <a:rPr lang="en-US" dirty="0" err="1"/>
              <a:t>CopyBytes</a:t>
            </a:r>
            <a:r>
              <a:rPr lang="en-US" dirty="0"/>
              <a:t>, which uses byte streams to copy </a:t>
            </a:r>
            <a:r>
              <a:rPr lang="en-US" dirty="0" err="1"/>
              <a:t>xanadu.txt</a:t>
            </a:r>
            <a:r>
              <a:rPr lang="en-US" dirty="0"/>
              <a:t>, one byte at a time.</a:t>
            </a:r>
          </a:p>
          <a:p>
            <a:pPr marL="0" indent="-228600">
              <a:lnSpc>
                <a:spcPct val="90000"/>
              </a:lnSpc>
              <a:spcBef>
                <a:spcPts val="1600"/>
              </a:spcBef>
              <a:buClr>
                <a:schemeClr val="dk1"/>
              </a:buClr>
              <a:buSzPts val="1100"/>
              <a:buFont typeface="Arial" panose="020B0604020202020204" pitchFamily="34" charset="0"/>
              <a:buChar char="•"/>
            </a:pPr>
            <a:endParaRPr lang="en-US" dirty="0"/>
          </a:p>
          <a:p>
            <a:pPr marL="0" indent="-228600">
              <a:lnSpc>
                <a:spcPct val="90000"/>
              </a:lnSpc>
              <a:spcBef>
                <a:spcPts val="1600"/>
              </a:spcBef>
              <a:spcAft>
                <a:spcPts val="1600"/>
              </a:spcAft>
              <a:buFont typeface="Arial" panose="020B0604020202020204" pitchFamily="34" charset="0"/>
              <a:buChar char="•"/>
            </a:pPr>
            <a:endParaRPr lang="en-US" dirty="0"/>
          </a:p>
        </p:txBody>
      </p:sp>
      <p:grpSp>
        <p:nvGrpSpPr>
          <p:cNvPr id="12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25" name="Freeform: Shape 12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588A"/>
        </a:solidFill>
        <a:effectLst/>
      </p:bgPr>
    </p:bg>
    <p:spTree>
      <p:nvGrpSpPr>
        <p:cNvPr id="1" name="Shape 94"/>
        <p:cNvGrpSpPr/>
        <p:nvPr/>
      </p:nvGrpSpPr>
      <p:grpSpPr>
        <a:xfrm>
          <a:off x="0" y="0"/>
          <a:ext cx="0" cy="0"/>
          <a:chOff x="0" y="0"/>
          <a:chExt cx="0" cy="0"/>
        </a:xfrm>
      </p:grpSpPr>
      <p:pic>
        <p:nvPicPr>
          <p:cNvPr id="95" name="Google Shape;95;p19"/>
          <p:cNvPicPr preferRelativeResize="0"/>
          <p:nvPr/>
        </p:nvPicPr>
        <p:blipFill>
          <a:blip r:embed="rId3">
            <a:alphaModFix/>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2979418" y="203201"/>
            <a:ext cx="6233167" cy="6451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grpSp>
        <p:nvGrpSpPr>
          <p:cNvPr id="107"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8" name="Freeform: Shape 107">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14" name="Oval 113">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16" name="Rectangle 1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Google Shape;100;p20"/>
          <p:cNvSpPr txBox="1">
            <a:spLocks noGrp="1"/>
          </p:cNvSpPr>
          <p:nvPr>
            <p:ph type="title"/>
          </p:nvPr>
        </p:nvSpPr>
        <p:spPr>
          <a:xfrm>
            <a:off x="946521" y="396117"/>
            <a:ext cx="5217172" cy="1158857"/>
          </a:xfrm>
          <a:prstGeom prst="rect">
            <a:avLst/>
          </a:prstGeom>
        </p:spPr>
        <p:txBody>
          <a:bodyPr spcFirstLastPara="1" vert="horz" lIns="91440" tIns="45720" rIns="91440" bIns="45720" rtlCol="0" anchor="b" anchorCtr="0">
            <a:normAutofit/>
          </a:bodyPr>
          <a:lstStyle/>
          <a:p>
            <a:pPr>
              <a:spcBef>
                <a:spcPct val="0"/>
              </a:spcBef>
              <a:buClr>
                <a:schemeClr val="dk1"/>
              </a:buClr>
              <a:buSzPct val="39285"/>
            </a:pPr>
            <a:r>
              <a:rPr lang="en-US" sz="4100">
                <a:latin typeface="+mj-lt"/>
                <a:ea typeface="+mj-ea"/>
                <a:cs typeface="+mj-cs"/>
              </a:rPr>
              <a:t>Using Byte Streams</a:t>
            </a:r>
          </a:p>
          <a:p>
            <a:pPr>
              <a:spcBef>
                <a:spcPct val="0"/>
              </a:spcBef>
            </a:pPr>
            <a:endParaRPr lang="en-US" sz="4100">
              <a:latin typeface="+mj-lt"/>
              <a:ea typeface="+mj-ea"/>
              <a:cs typeface="+mj-cs"/>
            </a:endParaRPr>
          </a:p>
        </p:txBody>
      </p:sp>
      <p:grpSp>
        <p:nvGrpSpPr>
          <p:cNvPr id="118" name="Group 117">
            <a:extLst>
              <a:ext uri="{FF2B5EF4-FFF2-40B4-BE49-F238E27FC236}">
                <a16:creationId xmlns:a16="http://schemas.microsoft.com/office/drawing/2014/main" id="{268C940D-4516-4630-B49F-65C1A82FEA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91258" y="619275"/>
            <a:ext cx="932200" cy="932200"/>
            <a:chOff x="10791258" y="619275"/>
            <a:chExt cx="932200" cy="932200"/>
          </a:xfrm>
        </p:grpSpPr>
        <p:sp>
          <p:nvSpPr>
            <p:cNvPr id="119" name="Graphic 212">
              <a:extLst>
                <a:ext uri="{FF2B5EF4-FFF2-40B4-BE49-F238E27FC236}">
                  <a16:creationId xmlns:a16="http://schemas.microsoft.com/office/drawing/2014/main" id="{160C130F-E752-44CF-98A8-75490C2A2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0" name="Graphic 212">
              <a:extLst>
                <a:ext uri="{FF2B5EF4-FFF2-40B4-BE49-F238E27FC236}">
                  <a16:creationId xmlns:a16="http://schemas.microsoft.com/office/drawing/2014/main" id="{9690DAC5-9FBA-4943-959B-751AF2B46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101" name="Google Shape;101;p20"/>
          <p:cNvSpPr txBox="1">
            <a:spLocks noGrp="1"/>
          </p:cNvSpPr>
          <p:nvPr>
            <p:ph type="body" idx="1"/>
          </p:nvPr>
        </p:nvSpPr>
        <p:spPr>
          <a:xfrm>
            <a:off x="946520" y="1747592"/>
            <a:ext cx="5217173" cy="4351338"/>
          </a:xfrm>
          <a:prstGeom prst="rect">
            <a:avLst/>
          </a:prstGeom>
        </p:spPr>
        <p:txBody>
          <a:bodyPr spcFirstLastPara="1" vert="horz" lIns="91440" tIns="45720" rIns="91440" bIns="45720" rtlCol="0" anchorCtr="0">
            <a:normAutofit/>
          </a:bodyPr>
          <a:lstStyle/>
          <a:p>
            <a:pPr marL="0" indent="-228600">
              <a:lnSpc>
                <a:spcPct val="90000"/>
              </a:lnSpc>
              <a:buClr>
                <a:schemeClr val="dk1"/>
              </a:buClr>
              <a:buSzPts val="1100"/>
              <a:buFont typeface="Arial" panose="020B0604020202020204" pitchFamily="34" charset="0"/>
              <a:buChar char="•"/>
            </a:pPr>
            <a:r>
              <a:rPr lang="en-US"/>
              <a:t>CopyBytes spends most of its time in a simple loop that reads the input stream and writes the output stream, one byte at a time, as shown in the following figure.</a:t>
            </a:r>
          </a:p>
          <a:p>
            <a:pPr marL="0" indent="-228600">
              <a:lnSpc>
                <a:spcPct val="90000"/>
              </a:lnSpc>
              <a:spcBef>
                <a:spcPts val="1600"/>
              </a:spcBef>
              <a:buClr>
                <a:schemeClr val="dk1"/>
              </a:buClr>
              <a:buSzPts val="1100"/>
              <a:buFont typeface="Arial" panose="020B0604020202020204" pitchFamily="34" charset="0"/>
              <a:buChar char="•"/>
            </a:pPr>
            <a:endParaRPr lang="en-US"/>
          </a:p>
          <a:p>
            <a:pPr marL="0" indent="-228600">
              <a:lnSpc>
                <a:spcPct val="90000"/>
              </a:lnSpc>
              <a:spcBef>
                <a:spcPts val="1600"/>
              </a:spcBef>
              <a:spcAft>
                <a:spcPts val="1600"/>
              </a:spcAft>
              <a:buFont typeface="Arial" panose="020B0604020202020204" pitchFamily="34" charset="0"/>
              <a:buChar char="•"/>
            </a:pPr>
            <a:endParaRPr lang="en-US"/>
          </a:p>
        </p:txBody>
      </p:sp>
      <p:grpSp>
        <p:nvGrpSpPr>
          <p:cNvPr id="122" name="Group 121">
            <a:extLst>
              <a:ext uri="{FF2B5EF4-FFF2-40B4-BE49-F238E27FC236}">
                <a16:creationId xmlns:a16="http://schemas.microsoft.com/office/drawing/2014/main" id="{C93F2521-5FCA-4EE4-ADB9-C71AB81B88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16299"/>
            <a:ext cx="1598829" cy="531293"/>
            <a:chOff x="6491531" y="1420258"/>
            <a:chExt cx="1598829" cy="531293"/>
          </a:xfrm>
          <a:solidFill>
            <a:schemeClr val="tx1"/>
          </a:solidFill>
        </p:grpSpPr>
        <p:grpSp>
          <p:nvGrpSpPr>
            <p:cNvPr id="123" name="Graphic 190">
              <a:extLst>
                <a:ext uri="{FF2B5EF4-FFF2-40B4-BE49-F238E27FC236}">
                  <a16:creationId xmlns:a16="http://schemas.microsoft.com/office/drawing/2014/main" id="{701F4A7E-EE52-4FFF-847D-941A57F6ED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27" name="Freeform: Shape 126">
                <a:extLst>
                  <a:ext uri="{FF2B5EF4-FFF2-40B4-BE49-F238E27FC236}">
                    <a16:creationId xmlns:a16="http://schemas.microsoft.com/office/drawing/2014/main" id="{44C45BFB-2AD2-45F8-9F4B-9151A686E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2FD8094-5F5E-411D-96E3-0D8E76B94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24" name="Graphic 190">
              <a:extLst>
                <a:ext uri="{FF2B5EF4-FFF2-40B4-BE49-F238E27FC236}">
                  <a16:creationId xmlns:a16="http://schemas.microsoft.com/office/drawing/2014/main" id="{F3FB933A-7D1C-4A1F-9589-2006261FD96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25" name="Freeform: Shape 124">
                <a:extLst>
                  <a:ext uri="{FF2B5EF4-FFF2-40B4-BE49-F238E27FC236}">
                    <a16:creationId xmlns:a16="http://schemas.microsoft.com/office/drawing/2014/main" id="{965C4036-D195-4D1E-B436-A0379596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4F38E9F-35FC-437D-BE4E-33FDF6056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102" name="Google Shape;102;p20"/>
          <p:cNvPicPr preferRelativeResize="0"/>
          <p:nvPr/>
        </p:nvPicPr>
        <p:blipFill rotWithShape="1">
          <a:blip r:embed="rId3"/>
          <a:srcRect l="5797" r="5931"/>
          <a:stretch/>
        </p:blipFill>
        <p:spPr>
          <a:xfrm>
            <a:off x="7253021" y="1820334"/>
            <a:ext cx="3555043" cy="3217333"/>
          </a:xfrm>
          <a:prstGeom prst="rect">
            <a:avLst/>
          </a:prstGeom>
          <a:noFill/>
        </p:spPr>
      </p:pic>
      <p:grpSp>
        <p:nvGrpSpPr>
          <p:cNvPr id="130" name="Group 129">
            <a:extLst>
              <a:ext uri="{FF2B5EF4-FFF2-40B4-BE49-F238E27FC236}">
                <a16:creationId xmlns:a16="http://schemas.microsoft.com/office/drawing/2014/main" id="{2B7E220D-70BE-46E1-87EA-9239C10828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66592"/>
            <a:ext cx="1443404" cy="1443428"/>
            <a:chOff x="10154385" y="4452524"/>
            <a:chExt cx="1443404" cy="1443428"/>
          </a:xfrm>
          <a:solidFill>
            <a:schemeClr val="tx1"/>
          </a:solidFill>
        </p:grpSpPr>
        <p:grpSp>
          <p:nvGrpSpPr>
            <p:cNvPr id="131" name="Graphic 4">
              <a:extLst>
                <a:ext uri="{FF2B5EF4-FFF2-40B4-BE49-F238E27FC236}">
                  <a16:creationId xmlns:a16="http://schemas.microsoft.com/office/drawing/2014/main" id="{FC1A5110-77D2-40E7-81AD-268BA675FE7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02" name="Freeform: Shape 301">
                <a:extLst>
                  <a:ext uri="{FF2B5EF4-FFF2-40B4-BE49-F238E27FC236}">
                    <a16:creationId xmlns:a16="http://schemas.microsoft.com/office/drawing/2014/main" id="{4FA2A3FD-1B3F-42AF-BC02-85F36E056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7AD487CA-8FBC-4540-AC49-97AE50C65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D84CF57-47D1-43F3-A27F-4554C8874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CBEE7FBD-98AD-4AD4-8928-24BF44632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4FD382E-B389-4D8F-A55E-6DFA291F0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98382AB7-ABEA-406A-BC9C-E929CB72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687410AC-739F-4AF0-B3F3-BA1EE2D84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97F7ECB-7025-4A18-B6C1-9A8F179D8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8BF277F-8AC7-4B9F-A748-658BC32F4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3861EEE4-BFC2-47F9-B33D-2CF7EF91D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6EDB4948-A661-493E-A726-89FD1604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690295D3-F01C-40D4-AC18-38CDB597D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DE279E4F-F139-423E-AF42-7C309EE9E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E503EF8-F0B7-4F0E-B82E-742BB8DB8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8BF1F2E6-2E0A-4F5C-AF29-167B9214D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D465F6F4-1BA9-4F7B-9980-3571C7C5C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FFF3428D-3135-4073-AB27-8292AA421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EE4FAE5-DC40-43E2-BACB-84C2CCDA3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97E1E565-91F8-469C-998D-413D4E3D0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7AADD30B-6564-45CD-A760-00AD0ED73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B9ABBD5-5E76-4812-A4CF-2A8B16AD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F97912E-EDA5-4A75-A106-B25426BB6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8D15062-DCA7-43EE-AB75-CD9C80F37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0EB5712-3433-46B4-A8DF-04A8D03E3E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6F3BFE28-EB41-4640-802B-FAA4F7378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203F4E0E-E3AE-4B10-B1BC-529CC3CD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1B83F41D-7419-46EC-8C00-37127DC3A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991303F-ED54-4483-97A9-3143D1CA7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0B99A87F-D826-40DC-B688-B209D5253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CB798D6-E3C9-41B2-8F20-F0CF87068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CF03CDA-070F-49AE-B37C-4D08A1BAD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D4CBFC42-413D-4BC6-9BEA-078040C01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4A02437-3BDD-4242-9C52-0DB006A35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7209D1D0-DC11-43F3-8050-D8C01D3B6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8A37369D-62F1-4A67-B1A1-658CBED41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68CD3744-B811-40BE-B10F-4D5B1AA9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3048B8EA-2CD0-40CF-B570-BD99E0F77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2D8EA840-350B-405A-A1BB-40D93A00E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6BFAC7FE-90ED-4400-9E88-D3EB802CF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F8A49AFF-4D6A-4290-A811-6ADBC2A2A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A5267CD0-3312-488A-ADC9-2A215FC9B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34AF3AE-4171-471C-AFDE-0A4B563D9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761283D-6867-470C-85BB-833A5997B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32907EC-87D6-4A76-97C7-ED83798B8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9AE06A14-FDDB-4888-9F8A-C027B6FC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08FBBF8-91F0-43DF-84FE-8585BD4C0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0F8B312-3204-4812-9CED-599503CC0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3163C36-49A9-42CD-84AB-945A54810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C737819E-C741-419C-8B07-6CBF226F4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86094C82-164A-490B-A711-CBC5914A7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B97614F7-51E5-4AEF-B768-8C452874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B6227872-28BD-445D-96AD-EF00622F8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C1DC2CF0-2FA0-43FC-9509-0C6DB072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795B481-57FF-4E8E-83AA-E5D2E3E2F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148378AF-5FAD-46E5-9709-EA405E674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673CCD4-0D19-45A5-A1E8-0C6F8E2C4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EE686E15-638D-450E-BD41-9EEC16695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9970629-2923-493A-A315-FA7EDF13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8839461-CBD3-4A9A-BBCF-09A883587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06ACA65A-A638-4499-9A58-4BBB2D850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1E2A7DEF-7652-4468-8E3F-6FF0C0A9F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B20F00C4-6808-4F91-8495-A7C27E49A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254291C-CB21-424F-AF32-0C70F1642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C6D37468-BE92-4741-86A9-1417F2AA4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2A361414-EF46-4101-B08C-BA761D10D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2B99449-370E-4EEE-9DB6-159197F27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FAA977E9-699A-4D73-B0CF-CE0C4EB2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9EDD115C-F555-4352-B8FB-C7F9829FA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9454379A-04D7-4413-8E59-262DB6BCD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E65F25A-79A5-4F0D-A340-475979F2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38E1E5B-3968-49BD-843C-C8C0F44C6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94CA466D-7602-4464-BAB2-071A59F8A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4A1357E7-09DA-4B68-A637-F277764E9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EFCA436-DAC9-4B9E-82BE-E0DE3F5C8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FA482722-F397-4F01-97DD-D018FE637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5CF6C289-6A1B-4031-84CC-4DA52D08E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42F190D1-D9E1-46D5-A212-6560B860B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08ADD086-4DD1-4EBA-BC75-CD93AE4D4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75A280D7-478F-468E-9644-B09B8FDEB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C9BE9354-BB23-458F-9AE3-DD8AC4F1E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861A354D-F521-44EF-9140-7393D26D2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C76B3340-3BF4-4FB9-B7FA-751617C73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C802BF6D-7C7F-41BF-B0CA-C5E6AFABB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12FB0EF-009B-4384-BD25-D3C6EBCC9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922F2BA9-9373-465D-8F24-F58DB9B1B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FAD72B3-1B8B-4B05-B201-419A776FB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AC81E68B-1417-445D-9B51-60A0F91E5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D5A9E27-E07F-4466-9021-D25D85CDC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F5DC41D-2B9C-4659-9F3E-C3A2BDE8B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5AA3263F-DADF-4BDD-82AC-F44BC4FE0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999662B-626A-4D98-920C-CDA407F83B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D6C410A6-2F1A-4222-8D50-2781C5D7E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9221CD39-A736-45F1-92AA-8533C1D27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B3025FBC-7A41-410A-AC63-DD483277D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09A5D562-F236-406C-A6FF-163F8FE29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8086E1B-8B11-4A2D-BB70-33C51E476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7B908F0B-B32A-46B3-8587-82EC271B8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B2687ECF-D561-41B0-AD3C-7F627A412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7F6218A-89E1-41D8-8C8C-6CF0F70F5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CAFE4E14-C851-4334-9F44-DFD70DD46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7011BCD2-D4B9-4726-8FF7-FF4B12983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D21E20DA-52FD-41FC-AB37-5468D9F20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69EB0F03-97F9-4207-9552-FD5F92185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1675131-367D-4E22-8170-BE1BCA565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8CA3664D-20A4-4FCC-9CD3-E7A452C5B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9515CFE-D1C5-4594-A572-DB2235C69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DCFB6755-EA85-4DA9-A570-59F500E95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824F6828-D6CE-44D4-BF48-6FA7F5886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7E302B6-BC6F-4DF5-B1FA-3BEE99267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2327E29-F07F-4C06-A1E3-19EBCABEE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FF70127-1DB3-4507-ABD4-BE6242907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9655D743-D6D1-4AAF-8644-B7B605330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AEB3D1EA-07D1-4406-BF5A-AEA41D7D2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0DFB99DC-1A5F-455D-9AD5-B84298D1C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30CD14F4-787A-4CB1-87CB-FD4A28816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A23CE74A-BDFD-4B56-84CA-734581FCF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9E4FE61F-77E6-40E1-97B9-2B88B7CE9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3C5471DE-7760-4942-9752-D8676B2BE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AFC6266D-DA02-4614-88F2-7077DCC29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AE1A43A2-78D9-4279-B715-FED7BD94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A2B18DEA-1741-42E2-9097-7B5DE0018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A78E9B74-5DCA-4B60-89A6-2B3A85E24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057B4547-96DD-4BA0-994D-C76DE93AD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30454D66-4E7A-44FE-9822-3D34133AB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29051627-5724-440D-8B81-D4F83BE98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38507626-34D1-4BBF-B9EF-BDE8BBBFD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209CB8E9-BC41-4D95-B65F-8285256AD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FB597DBE-D5A0-45B1-A659-8452BF04A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053D2250-26AE-4ED4-8644-0A23D1CBC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932173CC-8796-4913-BFB5-DEABBA855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9FC0C90-AECD-45F4-8BAD-CA3DAC393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9475113E-1AC5-4621-A394-9D0657FC0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EF8491AB-6DD8-4293-B4D7-550388F1B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1851A60B-8BBD-4C38-9143-0AF1DC78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B9810BA7-727E-4871-A866-A0CD5EE6C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E2252C24-7565-4F9E-81B7-F0385F30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91095F58-4C7C-4261-AF74-4C8BEA99F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A79FED60-FFC3-4420-BB54-25D7E3D20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B619CEC-F915-4E63-AF98-E4212F9F6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03FBB620-A91A-4FF4-B380-DC4FEC60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912F7E0D-8362-4060-BB77-EC596B279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4F11F9EE-F36A-4206-AE5B-60825B153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F342A80B-ACB4-4C6F-8250-212611A28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D4EC40C9-93C0-498E-A05D-17EF46BB9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E42CF2F2-4895-495A-B10B-EE6C93BDB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2AFEDFDC-CB51-46B4-8294-26B55F973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AD19ED5F-B560-4366-AD14-9EC71C7ED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42E95D3F-2E55-4021-9D6F-B6E7224C9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F45660DB-2DA2-4937-B362-69FA55D2B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FA488514-5D26-42FF-BD81-E9F2E1DE3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421E4366-604D-4893-BE4C-08D448A06C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9128E702-7B78-4B59-BAB4-530DF53A8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7456D98-32F2-4486-81EE-5CBDC5137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F3173B06-C53D-4E52-B3D3-7D10BB963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A5E08649-A0F1-4F92-9B1A-23DD0768E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0386755E-BD00-42F5-8AFD-3FE177FD6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38479D89-3237-4F5A-9785-2F84E973F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86502C8-2734-48E5-9834-A8435644C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CEA77AA6-BB37-4CE8-9E75-DB4F595B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CF79F8C8-5618-4880-A26B-8310380F0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880EE80C-A78F-4B21-985E-50CACEF2E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EDC8879-9797-42E5-AB8E-E36229BF3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1B37764D-AF04-4F2C-81D9-5EFA3E5C0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31C6105B-1E1B-4444-A6E5-5B157F3C1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559B4EC8-EFFF-4DCA-AAB8-26AF6679D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D93E274-9D58-4EC9-80D4-33D9D3A09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6E5616A1-0B5F-4D6D-910E-792B393B3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BDD0D9C8-A2E7-4C95-BBC5-5E2D62D67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09401FA-7222-4A17-828C-1729888E9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32" name="Graphic 4">
              <a:extLst>
                <a:ext uri="{FF2B5EF4-FFF2-40B4-BE49-F238E27FC236}">
                  <a16:creationId xmlns:a16="http://schemas.microsoft.com/office/drawing/2014/main" id="{7B025375-9B31-46A6-87EC-BA8E94E678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33" name="Freeform: Shape 132">
                <a:extLst>
                  <a:ext uri="{FF2B5EF4-FFF2-40B4-BE49-F238E27FC236}">
                    <a16:creationId xmlns:a16="http://schemas.microsoft.com/office/drawing/2014/main" id="{454AFC84-3FCF-4783-9CE6-BE7BCF5CB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EC3B2D5-1605-4334-8CC6-33D5D53E7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93286B7-109A-47DD-BD18-3A8E2FCDF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A6E4611D-D180-45CC-95F3-4D780BF21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75D9DF6-64E6-48A9-89BE-1AEDF3DB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77E91B6-62FE-4219-8648-2FA062EE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05794AA-8ED8-4FEB-B9E2-3D6829552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CEF7D50-E12D-4F46-9B10-16E903FB7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D885088-5CE2-4ABB-AC5F-8E295C63A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7F9B5BB-81CC-442B-B607-5F084799E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CC6AB35-BB47-42CE-9492-77B57C361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13E089E-A0F7-4B85-BFEF-EABBF3824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306C271-11BD-4ACA-99FC-BC847B6AB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51C39C2-B68B-4FB3-AF93-3B6EFC5EB8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19A9E62-BA64-414F-9053-428828BD4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0F1A2A5-D670-4734-B018-570175184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896E20F-D59A-4E5C-AAC2-ED79FCAC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3B49622-0DD4-4378-A974-3EC752B2D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BF83D4D-5E95-4F61-8A1C-624625209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B270157-AA6D-4EE4-9506-368F8C97C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4DA0BEE-AE9D-4CE8-B249-C229E628E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D089CCA-7A85-405E-9AF7-96F814E3B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E30352E-9DBA-4777-A093-B6F3D6060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64C5F14-2A45-42AA-948A-6C7D19578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3CF5D72-A8B6-4A2B-8F09-46F06C3B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D32D7ED-2507-43E0-BCA0-69F1D921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029896F-72B5-4FBB-98D7-A4A6B7A8E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735037E-DA25-4564-960C-F744D00E1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75717CD-2FAA-46E2-825A-5A409DC36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ABAD2C5-9937-47FF-9A17-132CEA54C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319C0FD-333B-49B2-B54F-959084B1C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F88462-C743-4DF3-9A31-09108B3DD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A47CC3C-9310-422C-8AF8-CF56E286B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4CBAB0F-DFA6-4370-AF0D-EAEA0DA18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B75D567-78A7-4986-B241-E03EB5B6A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6065FE5-5B5D-426F-A331-FFB91E483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8748863-F066-4C39-BA9E-951EA19F1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988B46B-EC58-4704-8960-75C617B2C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C8F94F3-22A8-4403-BAF4-DA1344D12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6144F6B6-FBD2-44C5-93F2-36FB060AB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DFF1114-943E-4377-9482-AC35E9B91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29A169E-8860-41C6-B2BA-656C9E87F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1DA92F1-025A-41CC-892D-006269B6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B423574-AD0E-466C-A690-E3BF7ABC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C37E67DD-12D5-49FA-AE92-B1F418632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E085075-A03E-4D1C-A2BE-219D51E7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552ECBE-4DF7-4004-80CB-33A3864DC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B1DFB18-112F-43BE-938F-949ACF4CE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07EA75-B66F-478F-A9A4-8BE4090A1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032A1FF-0163-4F65-9627-3D0E330E7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8F81DD7-3941-40F3-A5C5-1D25AD61E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67D955C-E4A5-47E9-B07D-7C7FD8E39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31DEA5B-7DF4-4F3E-B837-7388E6701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F640D8A9-2845-4810-99AA-3464C47FB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1AA428D-A610-40EA-926D-72664C6A3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088B6BF5-3A26-476D-AF79-46892B0AE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0D38E94-BDA0-466A-866C-7D754B54B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E4807B4-64BB-4BB1-A6C7-B9F8B78FE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B74427A-2B27-4328-8ECD-0166E61D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058C6F50-4093-4240-B613-EA20F73E2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41C2F64-B446-495C-B3ED-DA19115FD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EDDACDA-D780-49ED-88B3-AC1E6CECD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B6F340F-6BFF-4869-B569-850333B1C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C4FC277F-1805-46F5-8D99-EE30A5FCD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E3D8861-A4CB-46F2-812C-4857D1E7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C3AD847-D9CA-4EC5-890E-21244786F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CA89CE44-4244-411C-A74F-1446D8BC1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0E6026F-2714-4620-8EE9-3C55C2D6C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0A828ED-45A9-4D69-975D-19CD36650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70CBCD0-B8B7-483D-A17D-9351A1A47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8BDEF120-B9AE-44F5-B98D-937D9C92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8C22314-7ABA-46AF-98F6-EA626787D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E57EC52-CDFD-4DC8-8C7F-DA76CBC94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2E44CDAD-CC81-4519-A934-3E75CB58F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7234B76-B5E7-497F-8C9A-BEADE7D2A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308AC98-72DE-4623-8351-5CDBA5F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16BCA60F-A345-4A89-8E76-8F628DE24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712711F-FF52-40E0-8B6D-7AB132EFB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BB99ABA-6734-4713-A9AA-6A0613DB3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A8DBC39A-A841-4DAD-A5EE-BAD254A4F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E88E8002-19BD-4C58-ACEF-D092676D5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37DEA0B-D0C3-4386-B016-901208881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1E085198-3B84-4E70-8004-5B739F0D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F8854E4-646B-4843-9429-2E68B3AE9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75E4420-1C5B-4C29-9622-F3DA7E0BF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69099746-E839-480D-A294-3851848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5C60C66-6A6A-42B6-82CE-9F5BCAD5F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85425DE-B5F8-4166-8F76-168A6E6F5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F5E9558-8664-40E2-818A-C90536250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20CC716-8E51-492E-95F3-7DF5778E8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7956267-D439-4A6C-8779-9864DDF69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E566625F-0177-4163-AAC6-DD5AA352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1580694-1781-46F9-B2C4-76F4689BA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1635D9A5-51BC-49A2-9AE2-4C8147FC5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6D58AC8-F8B3-4C3D-AE9F-26677AE63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3CA316E-6515-47CF-9F53-7A0EE31AF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8E79866-F842-47A5-8D8C-0185FD6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1939D2F-E660-4CFF-BF9C-2146DD9CC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F048F16-4CC3-406C-93A3-3CEDF31C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A5658A8-AB7B-409C-A206-50CDD581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A4F8AC2-9FA1-4E5B-ACB2-661CAABFE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6438DDE6-AE18-4B2A-92CE-57D6032A1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9B002FA-1035-4DE8-8097-3675A4FB2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99ADFD1-CBA1-4C59-A545-CA6EEAF2C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5DDA6CB-B8BF-4E57-BF2E-5C880FAF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6A8B2946-9D70-4DD4-B9B2-606E8F83A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319A466-F3AE-4F1F-BD2F-77D9F148B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6CF0A07-A757-404E-9880-5AF3D52DE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DD3C2686-5B08-4159-865F-1B0A72E7E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5AAB7354-0524-4F71-83F0-35FAFA9EE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93C7EEE-727B-4A0D-AA01-3B0893F86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7F98C909-0D3D-402C-86A1-9647DA57B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9CF4616-0FC7-4D90-97D4-47F26C31B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A5151952-7057-44BC-B171-EC280CDD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0CC14CA9-836E-4131-9614-CC7AF80C7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B9227461-A59A-437A-A371-0B3DD0510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4564435B-AE59-45CC-A733-1D61AB9A5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24964014-4F54-4767-B2A1-1E68A49A2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AB12DA42-BE2F-486C-A207-50F0B2A0D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35083CD-4EE4-48A6-BDE4-DCEB0CD08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ACA69B4-304D-4E76-91E8-B824CC474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5FBB8B7-7087-4F0C-8A80-BA19FA3C5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708B546A-B18E-4E08-B52F-1F1FB4515C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D083028-5844-4BA9-91D6-6066256F8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6BDB7B8-D976-4509-BB67-E960BEB6E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F8D90CC-4AD0-49F4-B215-61FD0A2FE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FA255F4C-2D85-48C3-A425-B1B090100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4D88F2F-ACB0-4172-BB9F-71ABC334D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102F024-AF29-4883-BE6C-52EFD020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09DB4B0-EDB8-4635-9A3D-B48E5965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A4BB9B4-19AF-4964-8FDE-1C02C01F3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466ACF5-678D-47AC-A8E1-250FBEA6E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CF4BE354-56F1-4CC0-ABC3-CFA225559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FF6AB4A-7E14-48F4-B58E-D3BCD7F55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826A8026-2DFD-4691-81ED-CF8C6C810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DCBE85A3-D478-4EBF-A094-768EDE80E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9B03629E-D0C6-47D9-9E55-FB00BFBAD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ECA1C99-3F19-4C93-9683-CDDBE284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6E53F2EA-BC30-4BEC-BBA5-FF485FD8B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4FE941FB-7EBE-489D-B1D8-06BC9E2F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FCECFFB-D979-4814-99CC-B8C0CCE04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5218BC88-1436-4861-9108-ED5C49172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7C43492A-8ADB-4CDA-976F-F9159DE14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448A8C4E-CD2B-4E83-895D-6B1071C5E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2315E315-11E8-4514-BE71-EEA42E237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6C36A72-5D83-400B-9DC6-D6A4F7D36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F388598-6DD8-4B12-8DBD-1F8933348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42ADD8C0-C6F0-46A9-8D78-B6026B55B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B5CC1749-FD2F-40FD-AA5A-CAFE9C6E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38F5A197-D6C9-4BDB-A9DE-7FFE84B35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B6C64F3-7126-4337-9067-15A64EF5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A902BCF-C9BF-4566-AC1E-1E91502F2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09B1FBFF-C965-462A-9B34-D01689CAF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13CFECF-7502-40A2-92A6-3DBC74DF93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01280C84-683C-4088-8E3C-8A98A6749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747508C-3AE5-4D8D-A086-A46FDBEDE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EEC02501-119D-4C07-AB8C-A131B125B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F899201-EDD3-4F1A-89A6-345290E70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225488C2-1481-42C0-AE4D-4052F7EFF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84F224FC-B0FB-4A2E-A9BD-0F7CFB241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04F68AF-F37B-4407-8471-E549ADCFA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030291B-8F7B-4D02-A35F-561C0DAA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E961417-D5BB-4D51-8FD8-340228425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133EAFF3-FE9C-4606-89F9-19982C0FE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01882DC7-070C-47B0-B378-FA112A6CA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BDF1B4B0-0A75-4538-A610-727209081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E4AD28E-F206-45E2-9B00-A2E68FFB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735023C8-4EFD-461A-8FFD-C78035856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7FFEB6B5-C11C-4B5F-BCC4-C86C5659E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cSld>
  <p:clrMapOvr>
    <a:masterClrMapping/>
  </p:clrMapOvr>
</p:sld>
</file>

<file path=ppt/theme/theme1.xml><?xml version="1.0" encoding="utf-8"?>
<a:theme xmlns:a="http://schemas.openxmlformats.org/drawingml/2006/main" name="FunkyShapesVTI">
  <a:themeElements>
    <a:clrScheme name="AnalogousFromRegularSeedRightStep">
      <a:dk1>
        <a:srgbClr val="000000"/>
      </a:dk1>
      <a:lt1>
        <a:srgbClr val="FFFFFF"/>
      </a:lt1>
      <a:dk2>
        <a:srgbClr val="2B301B"/>
      </a:dk2>
      <a:lt2>
        <a:srgbClr val="F3F0F3"/>
      </a:lt2>
      <a:accent1>
        <a:srgbClr val="48B75D"/>
      </a:accent1>
      <a:accent2>
        <a:srgbClr val="3BB183"/>
      </a:accent2>
      <a:accent3>
        <a:srgbClr val="45AFB1"/>
      </a:accent3>
      <a:accent4>
        <a:srgbClr val="3B7DB1"/>
      </a:accent4>
      <a:accent5>
        <a:srgbClr val="4D5EC3"/>
      </a:accent5>
      <a:accent6>
        <a:srgbClr val="6648B6"/>
      </a:accent6>
      <a:hlink>
        <a:srgbClr val="BF3FA7"/>
      </a:hlink>
      <a:folHlink>
        <a:srgbClr val="7F7F7F"/>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1267</TotalTime>
  <Words>688</Words>
  <Application>Microsoft Macintosh PowerPoint</Application>
  <PresentationFormat>Widescreen</PresentationFormat>
  <Paragraphs>75</Paragraphs>
  <Slides>19</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Avenir Next LT Pro</vt:lpstr>
      <vt:lpstr>Calibri</vt:lpstr>
      <vt:lpstr>Helvetica Neue</vt:lpstr>
      <vt:lpstr>Merriweather</vt:lpstr>
      <vt:lpstr>Verdana</vt:lpstr>
      <vt:lpstr>FunkyShapesVTI</vt:lpstr>
      <vt:lpstr>Input and Output</vt:lpstr>
      <vt:lpstr>What We’ll Be Talking About Today</vt:lpstr>
      <vt:lpstr>I/O Streams</vt:lpstr>
      <vt:lpstr>I/O Streams </vt:lpstr>
      <vt:lpstr>I/O Streams </vt:lpstr>
      <vt:lpstr>Byte Streams  </vt:lpstr>
      <vt:lpstr>Using Byte Streams  </vt:lpstr>
      <vt:lpstr>PowerPoint Presentation</vt:lpstr>
      <vt:lpstr>Using Byte Streams </vt:lpstr>
      <vt:lpstr>Always Close Streams </vt:lpstr>
      <vt:lpstr>Scanner Class</vt:lpstr>
      <vt:lpstr>Scanner Class</vt:lpstr>
      <vt:lpstr>Scanner Class</vt:lpstr>
      <vt:lpstr>Scanner Class</vt:lpstr>
      <vt:lpstr>Scanner Class</vt:lpstr>
      <vt:lpstr>PowerPoint Presentation</vt:lpstr>
      <vt:lpstr>Let's hop in live share </vt:lpstr>
      <vt:lpstr>Your task</vt:lpstr>
      <vt:lpstr>Closing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Input and Output</dc:title>
  <dc:creator>Luther, Sam</dc:creator>
  <cp:lastModifiedBy>Luther, Sam</cp:lastModifiedBy>
  <cp:revision>3</cp:revision>
  <dcterms:created xsi:type="dcterms:W3CDTF">2024-01-31T17:03:31Z</dcterms:created>
  <dcterms:modified xsi:type="dcterms:W3CDTF">2024-09-11T16:02:51Z</dcterms:modified>
</cp:coreProperties>
</file>